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m4a" ContentType="audio/mp4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6" r:id="rId1"/>
  </p:sldMasterIdLst>
  <p:notesMasterIdLst>
    <p:notesMasterId r:id="rId43"/>
  </p:notesMasterIdLst>
  <p:handoutMasterIdLst>
    <p:handoutMasterId r:id="rId44"/>
  </p:handoutMasterIdLst>
  <p:sldIdLst>
    <p:sldId id="543" r:id="rId2"/>
    <p:sldId id="549" r:id="rId3"/>
    <p:sldId id="564" r:id="rId4"/>
    <p:sldId id="565" r:id="rId5"/>
    <p:sldId id="566" r:id="rId6"/>
    <p:sldId id="567" r:id="rId7"/>
    <p:sldId id="514" r:id="rId8"/>
    <p:sldId id="523" r:id="rId9"/>
    <p:sldId id="522" r:id="rId10"/>
    <p:sldId id="568" r:id="rId11"/>
    <p:sldId id="569" r:id="rId12"/>
    <p:sldId id="571" r:id="rId13"/>
    <p:sldId id="572" r:id="rId14"/>
    <p:sldId id="573" r:id="rId15"/>
    <p:sldId id="574" r:id="rId16"/>
    <p:sldId id="584" r:id="rId17"/>
    <p:sldId id="570" r:id="rId18"/>
    <p:sldId id="562" r:id="rId19"/>
    <p:sldId id="552" r:id="rId20"/>
    <p:sldId id="527" r:id="rId21"/>
    <p:sldId id="553" r:id="rId22"/>
    <p:sldId id="577" r:id="rId23"/>
    <p:sldId id="578" r:id="rId24"/>
    <p:sldId id="579" r:id="rId25"/>
    <p:sldId id="580" r:id="rId26"/>
    <p:sldId id="581" r:id="rId27"/>
    <p:sldId id="582" r:id="rId28"/>
    <p:sldId id="583" r:id="rId29"/>
    <p:sldId id="585" r:id="rId30"/>
    <p:sldId id="526" r:id="rId31"/>
    <p:sldId id="525" r:id="rId32"/>
    <p:sldId id="533" r:id="rId33"/>
    <p:sldId id="555" r:id="rId34"/>
    <p:sldId id="535" r:id="rId35"/>
    <p:sldId id="534" r:id="rId36"/>
    <p:sldId id="532" r:id="rId37"/>
    <p:sldId id="531" r:id="rId38"/>
    <p:sldId id="538" r:id="rId39"/>
    <p:sldId id="558" r:id="rId40"/>
    <p:sldId id="557" r:id="rId41"/>
    <p:sldId id="556" r:id="rId42"/>
  </p:sldIdLst>
  <p:sldSz cx="9144000" cy="6858000" type="screen4x3"/>
  <p:notesSz cx="6877050" cy="10002838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Trebuchet MS" pitchFamily="34" charset="0"/>
        <a:ea typeface="HY그래픽" pitchFamily="18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Trebuchet MS" pitchFamily="34" charset="0"/>
        <a:ea typeface="HY그래픽" pitchFamily="18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Trebuchet MS" pitchFamily="34" charset="0"/>
        <a:ea typeface="HY그래픽" pitchFamily="18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Trebuchet MS" pitchFamily="34" charset="0"/>
        <a:ea typeface="HY그래픽" pitchFamily="18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Trebuchet MS" pitchFamily="34" charset="0"/>
        <a:ea typeface="HY그래픽" pitchFamily="18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Trebuchet MS" pitchFamily="34" charset="0"/>
        <a:ea typeface="HY그래픽" pitchFamily="18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Trebuchet MS" pitchFamily="34" charset="0"/>
        <a:ea typeface="HY그래픽" pitchFamily="18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Trebuchet MS" pitchFamily="34" charset="0"/>
        <a:ea typeface="HY그래픽" pitchFamily="18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Trebuchet MS" pitchFamily="34" charset="0"/>
        <a:ea typeface="HY그래픽" pitchFamily="18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52">
          <p15:clr>
            <a:srgbClr val="A4A3A4"/>
          </p15:clr>
        </p15:guide>
        <p15:guide id="2" pos="2167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CC"/>
    <a:srgbClr val="CCFF33"/>
    <a:srgbClr val="006600"/>
    <a:srgbClr val="99FFCC"/>
    <a:srgbClr val="003366"/>
    <a:srgbClr val="CCFF99"/>
    <a:srgbClr val="FF0000"/>
    <a:srgbClr val="003300"/>
    <a:srgbClr val="CC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485" autoAdjust="0"/>
    <p:restoredTop sz="94424" autoAdjust="0"/>
  </p:normalViewPr>
  <p:slideViewPr>
    <p:cSldViewPr>
      <p:cViewPr varScale="1">
        <p:scale>
          <a:sx n="109" d="100"/>
          <a:sy n="109" d="100"/>
        </p:scale>
        <p:origin x="2028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0" d="100"/>
          <a:sy n="50" d="100"/>
        </p:scale>
        <p:origin x="-3018" y="-114"/>
      </p:cViewPr>
      <p:guideLst>
        <p:guide orient="horz" pos="3152"/>
        <p:guide pos="2167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8769" cy="4993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57" tIns="46179" rIns="92357" bIns="46179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96674" y="0"/>
            <a:ext cx="2978769" cy="4993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57" tIns="46179" rIns="92357" bIns="46179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2355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500295"/>
            <a:ext cx="2978769" cy="5009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57" tIns="46179" rIns="92357" bIns="46179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2355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96674" y="9500295"/>
            <a:ext cx="2978769" cy="5009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57" tIns="46179" rIns="92357" bIns="46179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3108C6DA-FC8B-48C7-9AA6-1DD67E7D1F60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4808781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8769" cy="4993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57" tIns="46179" rIns="92357" bIns="46179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891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96674" y="0"/>
            <a:ext cx="2978769" cy="4993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57" tIns="46179" rIns="92357" bIns="46179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024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39800" y="750888"/>
            <a:ext cx="4997450" cy="37496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891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8027" y="4750148"/>
            <a:ext cx="5500997" cy="45020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57" tIns="46179" rIns="92357" bIns="4617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 smtClean="0"/>
              <a:t>마스터 텍스트 스타일을 편집합니다</a:t>
            </a:r>
          </a:p>
          <a:p>
            <a:pPr lvl="1"/>
            <a:r>
              <a:rPr lang="ko-KR" altLang="en-US" noProof="0" smtClean="0"/>
              <a:t>둘째 수준</a:t>
            </a:r>
          </a:p>
          <a:p>
            <a:pPr lvl="2"/>
            <a:r>
              <a:rPr lang="ko-KR" altLang="en-US" noProof="0" smtClean="0"/>
              <a:t>셋째 수준</a:t>
            </a:r>
          </a:p>
          <a:p>
            <a:pPr lvl="3"/>
            <a:r>
              <a:rPr lang="ko-KR" altLang="en-US" noProof="0" smtClean="0"/>
              <a:t>넷째 수준</a:t>
            </a:r>
          </a:p>
          <a:p>
            <a:pPr lvl="4"/>
            <a:r>
              <a:rPr lang="ko-KR" altLang="en-US" noProof="0" smtClean="0"/>
              <a:t>다섯째 수준</a:t>
            </a:r>
          </a:p>
        </p:txBody>
      </p:sp>
      <p:sp>
        <p:nvSpPr>
          <p:cNvPr id="3891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500295"/>
            <a:ext cx="2978769" cy="5009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57" tIns="46179" rIns="92357" bIns="46179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891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96674" y="9500295"/>
            <a:ext cx="2978769" cy="5009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57" tIns="46179" rIns="92357" bIns="46179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5E23932D-FFFD-4CF7-B81E-784C8DF112E1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18809362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ko-KR">
                <a:solidFill>
                  <a:srgbClr val="3333CC"/>
                </a:solidFill>
              </a:rPr>
              <a:t>Page </a:t>
            </a:r>
            <a:fld id="{A6F9FD78-F728-43E1-81EA-EF29135E1B1D}" type="slidenum">
              <a:rPr lang="en-US" altLang="ko-KR">
                <a:solidFill>
                  <a:srgbClr val="3333CC"/>
                </a:solidFill>
              </a:rPr>
              <a:pPr/>
              <a:t>‹#›</a:t>
            </a:fld>
            <a:endParaRPr lang="en-US" altLang="ko-KR">
              <a:solidFill>
                <a:srgbClr val="3333CC"/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ko-KR">
                <a:solidFill>
                  <a:srgbClr val="3333CC"/>
                </a:solidFill>
              </a:rPr>
              <a:t>Page </a:t>
            </a:r>
            <a:fld id="{B9A414D9-AF33-456E-BE0B-B373B1BBE403}" type="slidenum">
              <a:rPr lang="en-US" altLang="ko-KR">
                <a:solidFill>
                  <a:srgbClr val="3333CC"/>
                </a:solidFill>
              </a:rPr>
              <a:pPr/>
              <a:t>‹#›</a:t>
            </a:fld>
            <a:endParaRPr lang="en-US" altLang="ko-KR">
              <a:solidFill>
                <a:srgbClr val="3333CC"/>
              </a:solidFill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ko-KR">
                <a:solidFill>
                  <a:srgbClr val="3333CC"/>
                </a:solidFill>
              </a:rPr>
              <a:t>Page </a:t>
            </a:r>
            <a:fld id="{E33C774A-5C93-4BCB-983F-86ECDEBBE7FF}" type="slidenum">
              <a:rPr lang="en-US" altLang="ko-KR">
                <a:solidFill>
                  <a:srgbClr val="3333CC"/>
                </a:solidFill>
              </a:rPr>
              <a:pPr/>
              <a:t>‹#›</a:t>
            </a:fld>
            <a:endParaRPr lang="en-US" altLang="ko-KR">
              <a:solidFill>
                <a:srgbClr val="3333CC"/>
              </a:solidFill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제목 및 내용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17806691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ko-KR">
                <a:solidFill>
                  <a:srgbClr val="3333CC"/>
                </a:solidFill>
              </a:rPr>
              <a:t>Page </a:t>
            </a:r>
            <a:fld id="{60A646FF-F248-4CA4-897C-51455FE2B46F}" type="slidenum">
              <a:rPr lang="en-US" altLang="ko-KR">
                <a:solidFill>
                  <a:srgbClr val="3333CC"/>
                </a:solidFill>
              </a:rPr>
              <a:pPr/>
              <a:t>‹#›</a:t>
            </a:fld>
            <a:endParaRPr lang="en-US" altLang="ko-KR">
              <a:solidFill>
                <a:srgbClr val="3333CC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ko-KR">
                <a:solidFill>
                  <a:srgbClr val="3333CC"/>
                </a:solidFill>
              </a:rPr>
              <a:t>Page </a:t>
            </a:r>
            <a:fld id="{9A455613-B457-4A2C-B9E0-836A2AB5ED0C}" type="slidenum">
              <a:rPr lang="en-US" altLang="ko-KR">
                <a:solidFill>
                  <a:srgbClr val="3333CC"/>
                </a:solidFill>
              </a:rPr>
              <a:pPr/>
              <a:t>‹#›</a:t>
            </a:fld>
            <a:endParaRPr lang="en-US" altLang="ko-KR">
              <a:solidFill>
                <a:srgbClr val="3333CC"/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ko-KR">
                <a:solidFill>
                  <a:srgbClr val="3333CC"/>
                </a:solidFill>
              </a:rPr>
              <a:t>Page </a:t>
            </a:r>
            <a:fld id="{C8B8ECD2-E2B4-4AE0-80DA-5DB65D6ED6C9}" type="slidenum">
              <a:rPr lang="en-US" altLang="ko-KR">
                <a:solidFill>
                  <a:srgbClr val="3333CC"/>
                </a:solidFill>
              </a:rPr>
              <a:pPr/>
              <a:t>‹#›</a:t>
            </a:fld>
            <a:endParaRPr lang="en-US" altLang="ko-KR">
              <a:solidFill>
                <a:srgbClr val="3333CC"/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ko-KR">
                <a:solidFill>
                  <a:srgbClr val="3333CC"/>
                </a:solidFill>
              </a:rPr>
              <a:t>Page </a:t>
            </a:r>
            <a:fld id="{3420A616-EECD-4100-BE78-2654F3A9DAA6}" type="slidenum">
              <a:rPr lang="en-US" altLang="ko-KR">
                <a:solidFill>
                  <a:srgbClr val="3333CC"/>
                </a:solidFill>
              </a:rPr>
              <a:pPr/>
              <a:t>‹#›</a:t>
            </a:fld>
            <a:endParaRPr lang="en-US" altLang="ko-KR">
              <a:solidFill>
                <a:srgbClr val="3333CC"/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ko-KR">
                <a:solidFill>
                  <a:srgbClr val="3333CC"/>
                </a:solidFill>
              </a:rPr>
              <a:t>Page </a:t>
            </a:r>
            <a:fld id="{E7E18F47-6DB7-4EA1-A27B-CA10DDBB5E7B}" type="slidenum">
              <a:rPr lang="en-US" altLang="ko-KR">
                <a:solidFill>
                  <a:srgbClr val="3333CC"/>
                </a:solidFill>
              </a:rPr>
              <a:pPr/>
              <a:t>‹#›</a:t>
            </a:fld>
            <a:endParaRPr lang="en-US" altLang="ko-KR">
              <a:solidFill>
                <a:srgbClr val="3333CC"/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ko-KR" dirty="0">
                <a:solidFill>
                  <a:srgbClr val="3333CC"/>
                </a:solidFill>
              </a:rPr>
              <a:t>Page </a:t>
            </a:r>
            <a:fld id="{B2E0AFF9-790E-4EDE-B53D-40F806A63927}" type="slidenum">
              <a:rPr lang="en-US" altLang="ko-KR">
                <a:solidFill>
                  <a:srgbClr val="3333CC"/>
                </a:solidFill>
              </a:rPr>
              <a:pPr/>
              <a:t>‹#›</a:t>
            </a:fld>
            <a:endParaRPr lang="en-US" altLang="ko-KR" dirty="0">
              <a:solidFill>
                <a:srgbClr val="3333CC"/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ko-KR">
                <a:solidFill>
                  <a:srgbClr val="3333CC"/>
                </a:solidFill>
              </a:rPr>
              <a:t>Page </a:t>
            </a:r>
            <a:fld id="{6ECE3734-EE80-4503-8B84-20DBA518D8F8}" type="slidenum">
              <a:rPr lang="en-US" altLang="ko-KR">
                <a:solidFill>
                  <a:srgbClr val="3333CC"/>
                </a:solidFill>
              </a:rPr>
              <a:pPr/>
              <a:t>‹#›</a:t>
            </a:fld>
            <a:endParaRPr lang="en-US" altLang="ko-KR">
              <a:solidFill>
                <a:srgbClr val="3333CC"/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ko-KR">
                <a:solidFill>
                  <a:srgbClr val="3333CC"/>
                </a:solidFill>
              </a:rPr>
              <a:t>Page </a:t>
            </a:r>
            <a:fld id="{F3CA6B02-A776-4C3A-BA76-19DD5D142D06}" type="slidenum">
              <a:rPr lang="en-US" altLang="ko-KR">
                <a:solidFill>
                  <a:srgbClr val="3333CC"/>
                </a:solidFill>
              </a:rPr>
              <a:pPr/>
              <a:t>‹#›</a:t>
            </a:fld>
            <a:endParaRPr lang="en-US" altLang="ko-KR">
              <a:solidFill>
                <a:srgbClr val="3333CC"/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w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Rectangle 1052"/>
          <p:cNvSpPr>
            <a:spLocks noChangeArrowheads="1"/>
          </p:cNvSpPr>
          <p:nvPr userDrawn="1"/>
        </p:nvSpPr>
        <p:spPr bwMode="auto">
          <a:xfrm>
            <a:off x="11113" y="6532563"/>
            <a:ext cx="9132887" cy="352425"/>
          </a:xfrm>
          <a:prstGeom prst="rect">
            <a:avLst/>
          </a:prstGeom>
          <a:solidFill>
            <a:srgbClr val="DDDDDD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ctr">
              <a:lnSpc>
                <a:spcPct val="140000"/>
              </a:lnSpc>
              <a:spcBef>
                <a:spcPct val="20000"/>
              </a:spcBef>
              <a:buClr>
                <a:srgbClr val="660066"/>
              </a:buClr>
              <a:buFont typeface="Wingdings" pitchFamily="2" charset="2"/>
              <a:buChar char="v"/>
            </a:pPr>
            <a:endParaRPr lang="ko-KR" altLang="en-US" sz="1600" b="1">
              <a:solidFill>
                <a:srgbClr val="000000"/>
              </a:solidFill>
              <a:ea typeface="굴림체" pitchFamily="49" charset="-127"/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164013" y="6584950"/>
            <a:ext cx="827087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fontAlgn="base">
              <a:lnSpc>
                <a:spcPct val="90000"/>
              </a:lnSpc>
              <a:spcBef>
                <a:spcPct val="0"/>
              </a:spcBef>
              <a:buClrTx/>
              <a:buFontTx/>
              <a:buNone/>
              <a:defRPr sz="1200" b="0">
                <a:solidFill>
                  <a:schemeClr val="accent2"/>
                </a:solidFill>
                <a:ea typeface="+mn-ea"/>
              </a:defRPr>
            </a:lvl1pPr>
          </a:lstStyle>
          <a:p>
            <a:r>
              <a:rPr lang="en-US" altLang="ko-KR">
                <a:solidFill>
                  <a:srgbClr val="3333CC"/>
                </a:solidFill>
              </a:rPr>
              <a:t>Page </a:t>
            </a:r>
            <a:fld id="{536181E3-E560-4B82-803C-8343431BE99D}" type="slidenum">
              <a:rPr lang="en-US" altLang="ko-KR">
                <a:solidFill>
                  <a:srgbClr val="3333CC"/>
                </a:solidFill>
              </a:rPr>
              <a:pPr/>
              <a:t>‹#›</a:t>
            </a:fld>
            <a:endParaRPr lang="en-US" altLang="ko-KR">
              <a:solidFill>
                <a:srgbClr val="3333CC"/>
              </a:solidFill>
            </a:endParaRPr>
          </a:p>
        </p:txBody>
      </p:sp>
      <p:sp>
        <p:nvSpPr>
          <p:cNvPr id="1034" name="Rectangle 10"/>
          <p:cNvSpPr>
            <a:spLocks noChangeArrowheads="1"/>
          </p:cNvSpPr>
          <p:nvPr userDrawn="1"/>
        </p:nvSpPr>
        <p:spPr bwMode="auto">
          <a:xfrm>
            <a:off x="0" y="0"/>
            <a:ext cx="9144000" cy="750888"/>
          </a:xfrm>
          <a:prstGeom prst="rect">
            <a:avLst/>
          </a:prstGeom>
          <a:gradFill rotWithShape="1">
            <a:gsLst>
              <a:gs pos="0">
                <a:srgbClr val="333399"/>
              </a:gs>
              <a:gs pos="100000">
                <a:srgbClr val="333399">
                  <a:gamma/>
                  <a:tint val="50980"/>
                  <a:invGamma/>
                </a:srgbClr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ctr">
              <a:lnSpc>
                <a:spcPct val="140000"/>
              </a:lnSpc>
              <a:spcBef>
                <a:spcPct val="20000"/>
              </a:spcBef>
              <a:buClr>
                <a:srgbClr val="660066"/>
              </a:buClr>
              <a:buFont typeface="Wingdings" pitchFamily="2" charset="2"/>
              <a:buChar char="v"/>
            </a:pPr>
            <a:endParaRPr lang="ko-KR" altLang="en-US" sz="1600" b="1">
              <a:solidFill>
                <a:srgbClr val="000000"/>
              </a:solidFill>
              <a:ea typeface="굴림체" pitchFamily="49" charset="-127"/>
            </a:endParaRPr>
          </a:p>
        </p:txBody>
      </p:sp>
      <p:sp>
        <p:nvSpPr>
          <p:cNvPr id="2081" name="Line 1057"/>
          <p:cNvSpPr>
            <a:spLocks noChangeShapeType="1"/>
          </p:cNvSpPr>
          <p:nvPr userDrawn="1"/>
        </p:nvSpPr>
        <p:spPr bwMode="auto">
          <a:xfrm>
            <a:off x="0" y="6524625"/>
            <a:ext cx="9144000" cy="0"/>
          </a:xfrm>
          <a:prstGeom prst="line">
            <a:avLst/>
          </a:prstGeom>
          <a:noFill/>
          <a:ln w="12700" cap="sq">
            <a:solidFill>
              <a:schemeClr val="bg2"/>
            </a:solidFill>
            <a:round/>
            <a:headEnd/>
            <a:tailEnd/>
          </a:ln>
          <a:effectLst/>
        </p:spPr>
        <p:txBody>
          <a:bodyPr lIns="36000" tIns="36000" rIns="36000" bIns="36000" anchor="ctr">
            <a:spAutoFit/>
          </a:bodyPr>
          <a:lstStyle/>
          <a:p>
            <a:pPr fontAlgn="ctr">
              <a:lnSpc>
                <a:spcPct val="140000"/>
              </a:lnSpc>
              <a:spcBef>
                <a:spcPct val="20000"/>
              </a:spcBef>
              <a:buClr>
                <a:srgbClr val="660066"/>
              </a:buClr>
              <a:buFont typeface="Wingdings" pitchFamily="2" charset="2"/>
              <a:buChar char="v"/>
            </a:pPr>
            <a:endParaRPr lang="ko-KR" altLang="en-US" sz="1600" b="1">
              <a:solidFill>
                <a:srgbClr val="000000"/>
              </a:solidFill>
              <a:ea typeface="굴림체" pitchFamily="49" charset="-127"/>
            </a:endParaRPr>
          </a:p>
        </p:txBody>
      </p:sp>
      <p:sp>
        <p:nvSpPr>
          <p:cNvPr id="2082" name="AutoShape 1058"/>
          <p:cNvSpPr>
            <a:spLocks noChangeArrowheads="1"/>
          </p:cNvSpPr>
          <p:nvPr userDrawn="1"/>
        </p:nvSpPr>
        <p:spPr bwMode="auto">
          <a:xfrm>
            <a:off x="6516688" y="476250"/>
            <a:ext cx="2627312" cy="538163"/>
          </a:xfrm>
          <a:prstGeom prst="roundRect">
            <a:avLst>
              <a:gd name="adj" fmla="val 29204"/>
            </a:avLst>
          </a:prstGeom>
          <a:solidFill>
            <a:schemeClr val="bg1"/>
          </a:solidFill>
          <a:ln w="12700">
            <a:noFill/>
            <a:round/>
            <a:headEnd/>
            <a:tailEnd/>
          </a:ln>
          <a:effectLst/>
        </p:spPr>
        <p:txBody>
          <a:bodyPr lIns="36000" tIns="36000" rIns="36000" bIns="36000" anchor="ctr">
            <a:spAutoFit/>
          </a:bodyPr>
          <a:lstStyle/>
          <a:p>
            <a:pPr fontAlgn="ctr">
              <a:lnSpc>
                <a:spcPct val="140000"/>
              </a:lnSpc>
              <a:spcBef>
                <a:spcPct val="20000"/>
              </a:spcBef>
              <a:buClr>
                <a:srgbClr val="660066"/>
              </a:buClr>
              <a:buFont typeface="Wingdings" pitchFamily="2" charset="2"/>
              <a:buChar char="v"/>
            </a:pPr>
            <a:endParaRPr lang="ko-KR" altLang="en-US" sz="1600" b="1">
              <a:solidFill>
                <a:srgbClr val="000000"/>
              </a:solidFill>
              <a:ea typeface="굴림체" pitchFamily="49" charset="-127"/>
            </a:endParaRPr>
          </a:p>
        </p:txBody>
      </p:sp>
      <p:sp>
        <p:nvSpPr>
          <p:cNvPr id="2083" name="Rectangle 1059"/>
          <p:cNvSpPr>
            <a:spLocks noChangeArrowheads="1"/>
          </p:cNvSpPr>
          <p:nvPr userDrawn="1"/>
        </p:nvSpPr>
        <p:spPr bwMode="auto">
          <a:xfrm>
            <a:off x="8316913" y="487363"/>
            <a:ext cx="827087" cy="215900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/>
            <a:tailEnd/>
          </a:ln>
          <a:effectLst/>
        </p:spPr>
        <p:txBody>
          <a:bodyPr wrap="none" lIns="36000" tIns="36000" rIns="36000" bIns="36000" anchor="ctr">
            <a:spAutoFit/>
          </a:bodyPr>
          <a:lstStyle/>
          <a:p>
            <a:pPr fontAlgn="ctr">
              <a:lnSpc>
                <a:spcPct val="140000"/>
              </a:lnSpc>
              <a:spcBef>
                <a:spcPct val="20000"/>
              </a:spcBef>
              <a:buClr>
                <a:srgbClr val="660066"/>
              </a:buClr>
              <a:buFont typeface="Wingdings" pitchFamily="2" charset="2"/>
              <a:buChar char="v"/>
            </a:pPr>
            <a:endParaRPr lang="ko-KR" altLang="en-US" sz="1600" b="1">
              <a:solidFill>
                <a:srgbClr val="000000"/>
              </a:solidFill>
              <a:ea typeface="굴림체" pitchFamily="49" charset="-127"/>
            </a:endParaRPr>
          </a:p>
        </p:txBody>
      </p:sp>
      <p:sp>
        <p:nvSpPr>
          <p:cNvPr id="2086" name="Rectangle 1062"/>
          <p:cNvSpPr>
            <a:spLocks noChangeArrowheads="1"/>
          </p:cNvSpPr>
          <p:nvPr userDrawn="1"/>
        </p:nvSpPr>
        <p:spPr bwMode="auto">
          <a:xfrm>
            <a:off x="165100" y="173038"/>
            <a:ext cx="6135688" cy="463550"/>
          </a:xfrm>
          <a:prstGeom prst="rect">
            <a:avLst/>
          </a:prstGeom>
          <a:solidFill>
            <a:srgbClr val="A6C7EC"/>
          </a:solidFill>
          <a:ln w="9525">
            <a:noFill/>
            <a:miter lim="800000"/>
            <a:headEnd/>
            <a:tailEnd/>
          </a:ln>
          <a:effectLst>
            <a:prstShdw prst="shdw17" dist="17961" dir="2700000">
              <a:srgbClr val="A6C7EC">
                <a:gamma/>
                <a:shade val="60000"/>
                <a:invGamma/>
              </a:srgbClr>
            </a:prstShdw>
          </a:effectLst>
        </p:spPr>
        <p:txBody>
          <a:bodyPr wrap="none" anchor="ctr"/>
          <a:lstStyle/>
          <a:p>
            <a:pPr fontAlgn="ctr">
              <a:lnSpc>
                <a:spcPct val="140000"/>
              </a:lnSpc>
              <a:spcBef>
                <a:spcPct val="20000"/>
              </a:spcBef>
              <a:buClr>
                <a:srgbClr val="660066"/>
              </a:buClr>
              <a:buFont typeface="Wingdings" pitchFamily="2" charset="2"/>
              <a:buChar char="v"/>
            </a:pPr>
            <a:endParaRPr lang="ko-KR" altLang="en-US" sz="1600" b="1">
              <a:solidFill>
                <a:srgbClr val="000000"/>
              </a:solidFill>
              <a:ea typeface="굴림체" pitchFamily="49" charset="-127"/>
            </a:endParaRPr>
          </a:p>
        </p:txBody>
      </p:sp>
      <p:pic>
        <p:nvPicPr>
          <p:cNvPr id="2087" name="Picture 1063" descr="PE01522_"/>
          <p:cNvPicPr>
            <a:picLocks noChangeAspect="1" noChangeArrowheads="1"/>
          </p:cNvPicPr>
          <p:nvPr userDrawn="1"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146050" y="71438"/>
            <a:ext cx="536575" cy="619125"/>
          </a:xfrm>
          <a:prstGeom prst="rect">
            <a:avLst/>
          </a:prstGeom>
          <a:noFill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  <p:sldLayoutId id="2147483718" r:id="rId12"/>
  </p:sldLayoutIdLst>
  <p:hf hdr="0" ftr="0" dt="0"/>
  <p:txStyles>
    <p:titleStyle>
      <a:lvl1pPr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2pPr>
      <a:lvl3pPr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3pPr>
      <a:lvl4pPr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4pPr>
      <a:lvl5pPr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9pPr>
    </p:titleStyle>
    <p:bodyStyle>
      <a:lvl1pPr marL="342900" indent="-342900" algn="l" rtl="0" fontAlgn="base" latinLnBrk="1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 latinLnBrk="1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fontAlgn="base" latinLnBrk="1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fontAlgn="base" latinLnBrk="1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2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jpe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5" Type="http://schemas.microsoft.com/office/2007/relationships/hdphoto" Target="../media/hdphoto9.wdp"/><Relationship Id="rId4" Type="http://schemas.openxmlformats.org/officeDocument/2006/relationships/image" Target="../media/image33.png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5" Type="http://schemas.microsoft.com/office/2007/relationships/hdphoto" Target="../media/hdphoto11.wdp"/><Relationship Id="rId4" Type="http://schemas.openxmlformats.org/officeDocument/2006/relationships/image" Target="../media/image35.png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5" Type="http://schemas.microsoft.com/office/2007/relationships/hdphoto" Target="../media/hdphoto13.wdp"/><Relationship Id="rId4" Type="http://schemas.openxmlformats.org/officeDocument/2006/relationships/image" Target="../media/image37.png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14.wdp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microsoft.com/office/2007/relationships/hdphoto" Target="../media/hdphoto15.wdp"/><Relationship Id="rId4" Type="http://schemas.openxmlformats.org/officeDocument/2006/relationships/image" Target="../media/image39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16.wdp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17.wdp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18.wdp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microsoft.com/office/2007/relationships/hdphoto" Target="../media/hdphoto4.wdp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/>
        </p:nvGrpSpPr>
        <p:grpSpPr>
          <a:xfrm>
            <a:off x="-8346" y="1778"/>
            <a:ext cx="9144000" cy="6858000"/>
            <a:chOff x="0" y="0"/>
            <a:chExt cx="9144000" cy="6858000"/>
          </a:xfrm>
        </p:grpSpPr>
        <p:grpSp>
          <p:nvGrpSpPr>
            <p:cNvPr id="9" name="그룹 8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10" name="그룹 9"/>
              <p:cNvGrpSpPr/>
              <p:nvPr/>
            </p:nvGrpSpPr>
            <p:grpSpPr>
              <a:xfrm>
                <a:off x="0" y="0"/>
                <a:ext cx="9144000" cy="6858000"/>
                <a:chOff x="0" y="0"/>
                <a:chExt cx="9144000" cy="6858000"/>
              </a:xfrm>
            </p:grpSpPr>
            <p:pic>
              <p:nvPicPr>
                <p:cNvPr id="2" name="Picture 2" descr="1226-2-1 copy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0" y="0"/>
                  <a:ext cx="9144000" cy="68580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3" name="Picture 12" descr="C:\Documents and Settings\샬라르\바탕 화면\아던트\[완료] KOEB\교육자료\bg.png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759779" y="1720057"/>
                  <a:ext cx="6384221" cy="468597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pic>
            <p:nvPicPr>
              <p:cNvPr id="4" name="Picture 2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harpenSoften amount="-8000"/>
                        </a14:imgEffect>
                        <a14:imgEffect>
                          <a14:brightnessContrast bright="-5000" contrast="22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3385" y="352078"/>
                <a:ext cx="2238375" cy="628650"/>
              </a:xfrm>
              <a:prstGeom prst="rect">
                <a:avLst/>
              </a:prstGeom>
              <a:noFill/>
              <a:ln w="0">
                <a:noFill/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sp>
          <p:nvSpPr>
            <p:cNvPr id="14" name="TextBox 20"/>
            <p:cNvSpPr txBox="1">
              <a:spLocks noChangeArrowheads="1"/>
            </p:cNvSpPr>
            <p:nvPr/>
          </p:nvSpPr>
          <p:spPr bwMode="auto">
            <a:xfrm>
              <a:off x="4303400" y="6074676"/>
              <a:ext cx="4392489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1400" b="1">
                  <a:solidFill>
                    <a:srgbClr val="000000"/>
                  </a:solidFill>
                  <a:latin typeface="Optima" pitchFamily="2" charset="2"/>
                  <a:ea typeface="맑은 고딕" pitchFamily="50" charset="-127"/>
                </a:defRPr>
              </a:lvl1pPr>
              <a:lvl2pPr marL="742950" indent="-285750" eaLnBrk="0" hangingPunct="0">
                <a:defRPr sz="1400" b="1">
                  <a:solidFill>
                    <a:srgbClr val="000000"/>
                  </a:solidFill>
                  <a:latin typeface="Optima" pitchFamily="2" charset="2"/>
                  <a:ea typeface="맑은 고딕" pitchFamily="50" charset="-127"/>
                </a:defRPr>
              </a:lvl2pPr>
              <a:lvl3pPr marL="1143000" indent="-228600" eaLnBrk="0" hangingPunct="0">
                <a:defRPr sz="1400" b="1">
                  <a:solidFill>
                    <a:srgbClr val="000000"/>
                  </a:solidFill>
                  <a:latin typeface="Optima" pitchFamily="2" charset="2"/>
                  <a:ea typeface="맑은 고딕" pitchFamily="50" charset="-127"/>
                </a:defRPr>
              </a:lvl3pPr>
              <a:lvl4pPr marL="1600200" indent="-228600" eaLnBrk="0" hangingPunct="0">
                <a:defRPr sz="1400" b="1">
                  <a:solidFill>
                    <a:srgbClr val="000000"/>
                  </a:solidFill>
                  <a:latin typeface="Optima" pitchFamily="2" charset="2"/>
                  <a:ea typeface="맑은 고딕" pitchFamily="50" charset="-127"/>
                </a:defRPr>
              </a:lvl4pPr>
              <a:lvl5pPr marL="2057400" indent="-228600" eaLnBrk="0" hangingPunct="0">
                <a:defRPr sz="1400" b="1">
                  <a:solidFill>
                    <a:srgbClr val="000000"/>
                  </a:solidFill>
                  <a:latin typeface="Optima" pitchFamily="2" charset="2"/>
                  <a:ea typeface="맑은 고딕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SzPct val="90000"/>
                <a:defRPr sz="1400" b="1">
                  <a:solidFill>
                    <a:srgbClr val="000000"/>
                  </a:solidFill>
                  <a:latin typeface="Optima" pitchFamily="2" charset="2"/>
                  <a:ea typeface="맑은 고딕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SzPct val="90000"/>
                <a:defRPr sz="1400" b="1">
                  <a:solidFill>
                    <a:srgbClr val="000000"/>
                  </a:solidFill>
                  <a:latin typeface="Optima" pitchFamily="2" charset="2"/>
                  <a:ea typeface="맑은 고딕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SzPct val="90000"/>
                <a:defRPr sz="1400" b="1">
                  <a:solidFill>
                    <a:srgbClr val="000000"/>
                  </a:solidFill>
                  <a:latin typeface="Optima" pitchFamily="2" charset="2"/>
                  <a:ea typeface="맑은 고딕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SzPct val="90000"/>
                <a:defRPr sz="1400" b="1">
                  <a:solidFill>
                    <a:srgbClr val="000000"/>
                  </a:solidFill>
                  <a:latin typeface="Optima" pitchFamily="2" charset="2"/>
                  <a:ea typeface="맑은 고딕" pitchFamily="50" charset="-127"/>
                </a:defRPr>
              </a:lvl9pPr>
            </a:lstStyle>
            <a:p>
              <a:pPr marL="292100" indent="-292100" algn="ctr" fontAlgn="ctr">
                <a:spcBef>
                  <a:spcPct val="10000"/>
                </a:spcBef>
                <a:buClr>
                  <a:srgbClr val="660066"/>
                </a:buClr>
                <a:buFont typeface="Wingdings" pitchFamily="2" charset="2"/>
                <a:buNone/>
                <a:tabLst>
                  <a:tab pos="292100" algn="l"/>
                  <a:tab pos="685800" algn="l"/>
                </a:tabLst>
              </a:pPr>
              <a:r>
                <a:rPr lang="ko-KR" altLang="en-US" sz="20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맑은 고딕" pitchFamily="50" charset="-127"/>
                </a:rPr>
                <a:t>컴퓨터공학과 유 갑상 교수</a:t>
              </a:r>
              <a:endParaRPr lang="en-US" altLang="ko-KR" sz="2000" dirty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</a:endParaRPr>
            </a:p>
          </p:txBody>
        </p:sp>
      </p:grpSp>
      <p:sp>
        <p:nvSpPr>
          <p:cNvPr id="5" name="TextBox 19"/>
          <p:cNvSpPr txBox="1">
            <a:spLocks noChangeArrowheads="1"/>
          </p:cNvSpPr>
          <p:nvPr/>
        </p:nvSpPr>
        <p:spPr bwMode="auto">
          <a:xfrm>
            <a:off x="3851920" y="3212976"/>
            <a:ext cx="189905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400" b="1">
                <a:solidFill>
                  <a:srgbClr val="000000"/>
                </a:solidFill>
                <a:latin typeface="Optima" pitchFamily="2" charset="2"/>
                <a:ea typeface="맑은 고딕" pitchFamily="50" charset="-127"/>
              </a:defRPr>
            </a:lvl1pPr>
            <a:lvl2pPr marL="742950" indent="-285750" eaLnBrk="0" hangingPunct="0">
              <a:defRPr sz="1400" b="1">
                <a:solidFill>
                  <a:srgbClr val="000000"/>
                </a:solidFill>
                <a:latin typeface="Optima" pitchFamily="2" charset="2"/>
                <a:ea typeface="맑은 고딕" pitchFamily="50" charset="-127"/>
              </a:defRPr>
            </a:lvl2pPr>
            <a:lvl3pPr marL="1143000" indent="-228600" eaLnBrk="0" hangingPunct="0">
              <a:defRPr sz="1400" b="1">
                <a:solidFill>
                  <a:srgbClr val="000000"/>
                </a:solidFill>
                <a:latin typeface="Optima" pitchFamily="2" charset="2"/>
                <a:ea typeface="맑은 고딕" pitchFamily="50" charset="-127"/>
              </a:defRPr>
            </a:lvl3pPr>
            <a:lvl4pPr marL="1600200" indent="-228600" eaLnBrk="0" hangingPunct="0">
              <a:defRPr sz="1400" b="1">
                <a:solidFill>
                  <a:srgbClr val="000000"/>
                </a:solidFill>
                <a:latin typeface="Optima" pitchFamily="2" charset="2"/>
                <a:ea typeface="맑은 고딕" pitchFamily="50" charset="-127"/>
              </a:defRPr>
            </a:lvl4pPr>
            <a:lvl5pPr marL="2057400" indent="-228600" eaLnBrk="0" hangingPunct="0">
              <a:defRPr sz="1400" b="1">
                <a:solidFill>
                  <a:srgbClr val="000000"/>
                </a:solidFill>
                <a:latin typeface="Optima" pitchFamily="2" charset="2"/>
                <a:ea typeface="맑은 고딕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buSzPct val="90000"/>
              <a:defRPr sz="1400" b="1">
                <a:solidFill>
                  <a:srgbClr val="000000"/>
                </a:solidFill>
                <a:latin typeface="Optima" pitchFamily="2" charset="2"/>
                <a:ea typeface="맑은 고딕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buSzPct val="90000"/>
              <a:defRPr sz="1400" b="1">
                <a:solidFill>
                  <a:srgbClr val="000000"/>
                </a:solidFill>
                <a:latin typeface="Optima" pitchFamily="2" charset="2"/>
                <a:ea typeface="맑은 고딕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buSzPct val="90000"/>
              <a:defRPr sz="1400" b="1">
                <a:solidFill>
                  <a:srgbClr val="000000"/>
                </a:solidFill>
                <a:latin typeface="Optima" pitchFamily="2" charset="2"/>
                <a:ea typeface="맑은 고딕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buSzPct val="90000"/>
              <a:defRPr sz="1400" b="1">
                <a:solidFill>
                  <a:srgbClr val="000000"/>
                </a:solidFill>
                <a:latin typeface="Optima" pitchFamily="2" charset="2"/>
                <a:ea typeface="맑은 고딕" pitchFamily="50" charset="-127"/>
              </a:defRPr>
            </a:lvl9pPr>
          </a:lstStyle>
          <a:p>
            <a:pPr algn="ctr" eaLnBrk="1" hangingPunct="1"/>
            <a:r>
              <a:rPr lang="en-US" altLang="ko-KR" sz="1600" dirty="0" smtClean="0">
                <a:latin typeface="맑은 고딕" pitchFamily="50" charset="-127"/>
              </a:rPr>
              <a:t>2021</a:t>
            </a:r>
            <a:r>
              <a:rPr lang="ko-KR" altLang="en-US" sz="1600" dirty="0" smtClean="0">
                <a:latin typeface="맑은 고딕" pitchFamily="50" charset="-127"/>
              </a:rPr>
              <a:t>년 </a:t>
            </a:r>
            <a:r>
              <a:rPr lang="en-US" altLang="ko-KR" sz="1600" dirty="0" smtClean="0">
                <a:latin typeface="맑은 고딕" pitchFamily="50" charset="-127"/>
              </a:rPr>
              <a:t>10</a:t>
            </a:r>
            <a:r>
              <a:rPr lang="ko-KR" altLang="en-US" sz="1600" dirty="0" smtClean="0">
                <a:latin typeface="맑은 고딕" pitchFamily="50" charset="-127"/>
              </a:rPr>
              <a:t>월</a:t>
            </a:r>
            <a:endParaRPr lang="ko-KR" altLang="en-US" sz="1600" dirty="0">
              <a:latin typeface="맑은 고딕" pitchFamily="50" charset="-127"/>
            </a:endParaRPr>
          </a:p>
        </p:txBody>
      </p:sp>
      <p:sp>
        <p:nvSpPr>
          <p:cNvPr id="12" name="TextBox 20"/>
          <p:cNvSpPr txBox="1">
            <a:spLocks noChangeArrowheads="1"/>
          </p:cNvSpPr>
          <p:nvPr/>
        </p:nvSpPr>
        <p:spPr bwMode="auto">
          <a:xfrm>
            <a:off x="963254" y="1990618"/>
            <a:ext cx="712879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400" b="1">
                <a:solidFill>
                  <a:srgbClr val="000000"/>
                </a:solidFill>
                <a:latin typeface="Optima" pitchFamily="2" charset="2"/>
                <a:ea typeface="맑은 고딕" pitchFamily="50" charset="-127"/>
              </a:defRPr>
            </a:lvl1pPr>
            <a:lvl2pPr marL="742950" indent="-285750" eaLnBrk="0" hangingPunct="0">
              <a:defRPr sz="1400" b="1">
                <a:solidFill>
                  <a:srgbClr val="000000"/>
                </a:solidFill>
                <a:latin typeface="Optima" pitchFamily="2" charset="2"/>
                <a:ea typeface="맑은 고딕" pitchFamily="50" charset="-127"/>
              </a:defRPr>
            </a:lvl2pPr>
            <a:lvl3pPr marL="1143000" indent="-228600" eaLnBrk="0" hangingPunct="0">
              <a:defRPr sz="1400" b="1">
                <a:solidFill>
                  <a:srgbClr val="000000"/>
                </a:solidFill>
                <a:latin typeface="Optima" pitchFamily="2" charset="2"/>
                <a:ea typeface="맑은 고딕" pitchFamily="50" charset="-127"/>
              </a:defRPr>
            </a:lvl3pPr>
            <a:lvl4pPr marL="1600200" indent="-228600" eaLnBrk="0" hangingPunct="0">
              <a:defRPr sz="1400" b="1">
                <a:solidFill>
                  <a:srgbClr val="000000"/>
                </a:solidFill>
                <a:latin typeface="Optima" pitchFamily="2" charset="2"/>
                <a:ea typeface="맑은 고딕" pitchFamily="50" charset="-127"/>
              </a:defRPr>
            </a:lvl4pPr>
            <a:lvl5pPr marL="2057400" indent="-228600" eaLnBrk="0" hangingPunct="0">
              <a:defRPr sz="1400" b="1">
                <a:solidFill>
                  <a:srgbClr val="000000"/>
                </a:solidFill>
                <a:latin typeface="Optima" pitchFamily="2" charset="2"/>
                <a:ea typeface="맑은 고딕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buSzPct val="90000"/>
              <a:defRPr sz="1400" b="1">
                <a:solidFill>
                  <a:srgbClr val="000000"/>
                </a:solidFill>
                <a:latin typeface="Optima" pitchFamily="2" charset="2"/>
                <a:ea typeface="맑은 고딕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buSzPct val="90000"/>
              <a:defRPr sz="1400" b="1">
                <a:solidFill>
                  <a:srgbClr val="000000"/>
                </a:solidFill>
                <a:latin typeface="Optima" pitchFamily="2" charset="2"/>
                <a:ea typeface="맑은 고딕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buSzPct val="90000"/>
              <a:defRPr sz="1400" b="1">
                <a:solidFill>
                  <a:srgbClr val="000000"/>
                </a:solidFill>
                <a:latin typeface="Optima" pitchFamily="2" charset="2"/>
                <a:ea typeface="맑은 고딕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buSzPct val="90000"/>
              <a:defRPr sz="1400" b="1">
                <a:solidFill>
                  <a:srgbClr val="000000"/>
                </a:solidFill>
                <a:latin typeface="Optima" pitchFamily="2" charset="2"/>
                <a:ea typeface="맑은 고딕" pitchFamily="50" charset="-127"/>
              </a:defRPr>
            </a:lvl9pPr>
          </a:lstStyle>
          <a:p>
            <a:pPr marL="292100" indent="-292100" algn="ctr" fontAlgn="ctr">
              <a:spcBef>
                <a:spcPct val="10000"/>
              </a:spcBef>
              <a:buClr>
                <a:srgbClr val="660066"/>
              </a:buClr>
              <a:buFont typeface="Wingdings" pitchFamily="2" charset="2"/>
              <a:buNone/>
              <a:tabLst>
                <a:tab pos="292100" algn="l"/>
                <a:tab pos="685800" algn="l"/>
              </a:tabLst>
            </a:pPr>
            <a:r>
              <a:rPr lang="en-US" altLang="ko-KR" sz="20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</a:rPr>
              <a:t>(</a:t>
            </a:r>
            <a:r>
              <a:rPr lang="ko-KR" altLang="en-US" sz="20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</a:rPr>
              <a:t>쿠키</a:t>
            </a:r>
            <a:r>
              <a:rPr lang="en-US" altLang="ko-KR" sz="20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</a:rPr>
              <a:t>/</a:t>
            </a:r>
            <a:r>
              <a:rPr lang="ko-KR" altLang="en-US" sz="20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</a:rPr>
              <a:t>세션</a:t>
            </a:r>
            <a:r>
              <a:rPr lang="en-US" altLang="ko-KR" sz="20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</a:rPr>
              <a:t>)</a:t>
            </a:r>
            <a:endParaRPr lang="en-US" altLang="ko-KR" sz="2000" dirty="0"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맑은 고딕" pitchFamily="50" charset="-127"/>
            </a:endParaRPr>
          </a:p>
        </p:txBody>
      </p:sp>
      <p:sp>
        <p:nvSpPr>
          <p:cNvPr id="16" name="TextBox 20"/>
          <p:cNvSpPr txBox="1">
            <a:spLocks noChangeArrowheads="1"/>
          </p:cNvSpPr>
          <p:nvPr/>
        </p:nvSpPr>
        <p:spPr bwMode="auto">
          <a:xfrm>
            <a:off x="827584" y="1336537"/>
            <a:ext cx="7128792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400" b="1">
                <a:solidFill>
                  <a:srgbClr val="000000"/>
                </a:solidFill>
                <a:latin typeface="Optima" pitchFamily="2" charset="2"/>
                <a:ea typeface="맑은 고딕" pitchFamily="50" charset="-127"/>
              </a:defRPr>
            </a:lvl1pPr>
            <a:lvl2pPr marL="742950" indent="-285750" eaLnBrk="0" hangingPunct="0">
              <a:defRPr sz="1400" b="1">
                <a:solidFill>
                  <a:srgbClr val="000000"/>
                </a:solidFill>
                <a:latin typeface="Optima" pitchFamily="2" charset="2"/>
                <a:ea typeface="맑은 고딕" pitchFamily="50" charset="-127"/>
              </a:defRPr>
            </a:lvl2pPr>
            <a:lvl3pPr marL="1143000" indent="-228600" eaLnBrk="0" hangingPunct="0">
              <a:defRPr sz="1400" b="1">
                <a:solidFill>
                  <a:srgbClr val="000000"/>
                </a:solidFill>
                <a:latin typeface="Optima" pitchFamily="2" charset="2"/>
                <a:ea typeface="맑은 고딕" pitchFamily="50" charset="-127"/>
              </a:defRPr>
            </a:lvl3pPr>
            <a:lvl4pPr marL="1600200" indent="-228600" eaLnBrk="0" hangingPunct="0">
              <a:defRPr sz="1400" b="1">
                <a:solidFill>
                  <a:srgbClr val="000000"/>
                </a:solidFill>
                <a:latin typeface="Optima" pitchFamily="2" charset="2"/>
                <a:ea typeface="맑은 고딕" pitchFamily="50" charset="-127"/>
              </a:defRPr>
            </a:lvl4pPr>
            <a:lvl5pPr marL="2057400" indent="-228600" eaLnBrk="0" hangingPunct="0">
              <a:defRPr sz="1400" b="1">
                <a:solidFill>
                  <a:srgbClr val="000000"/>
                </a:solidFill>
                <a:latin typeface="Optima" pitchFamily="2" charset="2"/>
                <a:ea typeface="맑은 고딕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buSzPct val="90000"/>
              <a:defRPr sz="1400" b="1">
                <a:solidFill>
                  <a:srgbClr val="000000"/>
                </a:solidFill>
                <a:latin typeface="Optima" pitchFamily="2" charset="2"/>
                <a:ea typeface="맑은 고딕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buSzPct val="90000"/>
              <a:defRPr sz="1400" b="1">
                <a:solidFill>
                  <a:srgbClr val="000000"/>
                </a:solidFill>
                <a:latin typeface="Optima" pitchFamily="2" charset="2"/>
                <a:ea typeface="맑은 고딕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buSzPct val="90000"/>
              <a:defRPr sz="1400" b="1">
                <a:solidFill>
                  <a:srgbClr val="000000"/>
                </a:solidFill>
                <a:latin typeface="Optima" pitchFamily="2" charset="2"/>
                <a:ea typeface="맑은 고딕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buSzPct val="90000"/>
              <a:defRPr sz="1400" b="1">
                <a:solidFill>
                  <a:srgbClr val="000000"/>
                </a:solidFill>
                <a:latin typeface="Optima" pitchFamily="2" charset="2"/>
                <a:ea typeface="맑은 고딕" pitchFamily="50" charset="-127"/>
              </a:defRPr>
            </a:lvl9pPr>
          </a:lstStyle>
          <a:p>
            <a:pPr marL="292100" indent="-292100" algn="ctr" fontAlgn="ctr">
              <a:spcBef>
                <a:spcPct val="10000"/>
              </a:spcBef>
              <a:buClr>
                <a:srgbClr val="660066"/>
              </a:buClr>
              <a:buFont typeface="Wingdings" pitchFamily="2" charset="2"/>
              <a:buNone/>
              <a:tabLst>
                <a:tab pos="292100" algn="l"/>
                <a:tab pos="685800" algn="l"/>
              </a:tabLst>
            </a:pPr>
            <a:r>
              <a:rPr lang="ko-KR" altLang="en-US" sz="3600" dirty="0" err="1" smtClean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</a:rPr>
              <a:t>웹서버</a:t>
            </a:r>
            <a:r>
              <a:rPr lang="ko-KR" altLang="en-US" sz="3600" dirty="0" smtClean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</a:rPr>
              <a:t> 구축 프로그래밍</a:t>
            </a:r>
            <a:endParaRPr lang="en-US" altLang="ko-KR" sz="3600" dirty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68350789"/>
      </p:ext>
    </p:extLst>
  </p:cSld>
  <p:clrMapOvr>
    <a:masterClrMapping/>
  </p:clrMapOvr>
  <p:transition advTm="115142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 smtClean="0">
                <a:solidFill>
                  <a:srgbClr val="3333CC"/>
                </a:solidFill>
              </a:rPr>
              <a:t>Page </a:t>
            </a:r>
            <a:fld id="{B2E0AFF9-790E-4EDE-B53D-40F806A63927}" type="slidenum">
              <a:rPr lang="en-US" altLang="ko-KR" smtClean="0">
                <a:solidFill>
                  <a:srgbClr val="3333CC"/>
                </a:solidFill>
              </a:rPr>
              <a:pPr/>
              <a:t>10</a:t>
            </a:fld>
            <a:endParaRPr lang="en-US" altLang="ko-KR" dirty="0">
              <a:solidFill>
                <a:srgbClr val="3333CC"/>
              </a:solidFill>
            </a:endParaRPr>
          </a:p>
        </p:txBody>
      </p:sp>
      <p:sp>
        <p:nvSpPr>
          <p:cNvPr id="3" name="Rectangle 2051"/>
          <p:cNvSpPr txBox="1">
            <a:spLocks noChangeArrowheads="1"/>
          </p:cNvSpPr>
          <p:nvPr/>
        </p:nvSpPr>
        <p:spPr>
          <a:xfrm>
            <a:off x="620929" y="1556792"/>
            <a:ext cx="8181504" cy="4752528"/>
          </a:xfrm>
          <a:prstGeom prst="rect">
            <a:avLst/>
          </a:prstGeom>
        </p:spPr>
        <p:txBody>
          <a:bodyPr/>
          <a:lstStyle>
            <a:lvl1pPr marL="342900" indent="-342900" algn="l" rtl="0" fontAlgn="base" latinLnBrk="1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 latinLnBrk="1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fontAlgn="base" latinLnBrk="1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fontAlgn="base" latinLnBrk="1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ko-KR" altLang="en-US" sz="1600" b="1" kern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쿠키</a:t>
            </a:r>
            <a:r>
              <a:rPr lang="en-US" altLang="ko-KR" sz="1600" b="1" kern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(cookies)</a:t>
            </a:r>
          </a:p>
          <a:p>
            <a:pPr marL="720000">
              <a:buFont typeface="Arial" pitchFamily="34" charset="0"/>
              <a:buChar char="•"/>
            </a:pPr>
            <a:r>
              <a:rPr lang="ko-KR" altLang="en-US" sz="1600" b="1" kern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서버로부터 전송되어 클라이언트 디스크에 저장된 정보</a:t>
            </a:r>
            <a:endParaRPr lang="en-US" altLang="ko-KR" sz="1600" b="1" kern="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540000" indent="0">
              <a:buFontTx/>
              <a:buNone/>
            </a:pPr>
            <a:endParaRPr lang="en-US" altLang="ko-KR" sz="1600" b="1" kern="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60000">
              <a:buClr>
                <a:srgbClr val="000000"/>
              </a:buClr>
              <a:buSzPct val="60000"/>
              <a:buFont typeface="Wingdings" pitchFamily="2" charset="2"/>
              <a:buChar char="l"/>
              <a:defRPr/>
            </a:pPr>
            <a:r>
              <a:rPr lang="ko-KR" altLang="en-US" sz="1600" b="1" kern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쿠키의 동작원리</a:t>
            </a:r>
          </a:p>
          <a:p>
            <a:pPr marL="720000">
              <a:buFont typeface="Arial" pitchFamily="34" charset="0"/>
              <a:buChar char="•"/>
            </a:pPr>
            <a:r>
              <a:rPr lang="ko-KR" altLang="en-US" sz="1600" b="1" kern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쿠키의 생성과 저장</a:t>
            </a:r>
            <a:endParaRPr lang="en-US" altLang="ko-KR" sz="1600" b="1" kern="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20000">
              <a:buFont typeface="Arial" pitchFamily="34" charset="0"/>
              <a:buChar char="•"/>
            </a:pPr>
            <a:endParaRPr lang="en-US" altLang="ko-KR" sz="1600" b="1" kern="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20000">
              <a:buFont typeface="Arial" pitchFamily="34" charset="0"/>
              <a:buChar char="•"/>
            </a:pPr>
            <a:endParaRPr lang="en-US" altLang="ko-KR" sz="1600" b="1" kern="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20000">
              <a:buFont typeface="Arial" pitchFamily="34" charset="0"/>
              <a:buChar char="•"/>
            </a:pPr>
            <a:endParaRPr lang="en-US" altLang="ko-KR" sz="1600" b="1" kern="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20000">
              <a:buFont typeface="Arial" pitchFamily="34" charset="0"/>
              <a:buChar char="•"/>
            </a:pPr>
            <a:endParaRPr lang="en-US" altLang="ko-KR" sz="1600" b="1" kern="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20000">
              <a:buFont typeface="Arial" pitchFamily="34" charset="0"/>
              <a:buChar char="•"/>
            </a:pPr>
            <a:endParaRPr lang="en-US" altLang="ko-KR" sz="1600" b="1" kern="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20000">
              <a:buFont typeface="Arial" pitchFamily="34" charset="0"/>
              <a:buChar char="•"/>
            </a:pPr>
            <a:endParaRPr lang="en-US" altLang="ko-KR" sz="1600" b="1" kern="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20000">
              <a:buFont typeface="Arial" pitchFamily="34" charset="0"/>
              <a:buChar char="•"/>
            </a:pPr>
            <a:endParaRPr lang="en-US" altLang="ko-KR" sz="1600" b="1" kern="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20000">
              <a:buFont typeface="Arial" pitchFamily="34" charset="0"/>
              <a:buChar char="•"/>
            </a:pPr>
            <a:r>
              <a:rPr lang="ko-KR" altLang="en-US" sz="1600" b="1" kern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클라이언트</a:t>
            </a:r>
            <a:r>
              <a:rPr lang="en-US" altLang="ko-KR" sz="1600" b="1" kern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600" b="1" kern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브라우저</a:t>
            </a:r>
            <a:r>
              <a:rPr lang="en-US" altLang="ko-KR" sz="1600" b="1" kern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600" b="1" kern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서버 웹 페이지 요청</a:t>
            </a:r>
            <a:r>
              <a:rPr lang="en-US" altLang="ko-KR" sz="1600" b="1" kern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1600" b="1" kern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서버 응답 메시지</a:t>
            </a:r>
            <a:r>
              <a:rPr lang="en-US" altLang="ko-KR" sz="1600" b="1" kern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(HTTP </a:t>
            </a:r>
            <a:r>
              <a:rPr lang="ko-KR" altLang="en-US" sz="1600" b="1" kern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헤더와 요청한 웹 페이지를 몸체에 포함</a:t>
            </a:r>
            <a:r>
              <a:rPr lang="en-US" altLang="ko-KR" sz="1600" b="1" kern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600" b="1" kern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클라이언트에게 전송</a:t>
            </a:r>
            <a:r>
              <a:rPr lang="en-US" altLang="ko-KR" sz="1600" b="1" kern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b="1" kern="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쿠키정보는</a:t>
            </a:r>
            <a:r>
              <a:rPr lang="ko-KR" altLang="en-US" sz="1600" b="1" kern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헤더에 포함</a:t>
            </a:r>
            <a:endParaRPr lang="en-US" altLang="ko-KR" sz="1600" b="1" kern="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20000">
              <a:buFont typeface="Arial" pitchFamily="34" charset="0"/>
              <a:buChar char="•"/>
            </a:pPr>
            <a:r>
              <a:rPr lang="ko-KR" altLang="en-US" sz="1600" b="1" kern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전송된 </a:t>
            </a:r>
            <a:r>
              <a:rPr lang="ko-KR" altLang="en-US" sz="1600" b="1" kern="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쿠키정보</a:t>
            </a:r>
            <a:r>
              <a:rPr lang="ko-KR" altLang="en-US" sz="1600" b="1" kern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클라이언트 저장</a:t>
            </a:r>
          </a:p>
          <a:p>
            <a:pPr marL="540000" indent="0">
              <a:buFontTx/>
              <a:buNone/>
            </a:pPr>
            <a:r>
              <a:rPr lang="ko-KR" altLang="en-US" sz="1600" b="1" kern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en-US" altLang="ko-KR" sz="1600" b="1" kern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600" b="1" kern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저장된 쿠키 정보는 쿠키 삭제</a:t>
            </a:r>
            <a:r>
              <a:rPr lang="en-US" altLang="ko-KR" sz="1600" b="1" kern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1600" b="1" kern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b="1" kern="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만료시간</a:t>
            </a:r>
            <a:r>
              <a:rPr lang="ko-KR" altLang="en-US" sz="1600" b="1" kern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이전까지 계속 유지</a:t>
            </a:r>
          </a:p>
          <a:p>
            <a:pPr marL="720000">
              <a:buFontTx/>
              <a:buNone/>
            </a:pPr>
            <a:endParaRPr lang="en-US" altLang="ko-KR" sz="1600" b="1" kern="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_x82269008" descr="EMB000002dc431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657990" y="2420888"/>
            <a:ext cx="4392488" cy="2381826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815975" y="202841"/>
            <a:ext cx="454818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altLang="ko-KR" sz="20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20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</a:rPr>
              <a:t>쿠키</a:t>
            </a:r>
            <a:r>
              <a:rPr lang="en-US" altLang="ko-KR" sz="20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</a:rPr>
              <a:t>(cookies) </a:t>
            </a:r>
            <a:r>
              <a:rPr lang="ko-KR" altLang="en-US" sz="20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</a:rPr>
              <a:t>개념정리</a:t>
            </a:r>
            <a:endParaRPr lang="ko-KR" altLang="en-US" sz="2000" b="1" dirty="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Text Box 8"/>
          <p:cNvSpPr txBox="1">
            <a:spLocks noChangeArrowheads="1"/>
          </p:cNvSpPr>
          <p:nvPr/>
        </p:nvSpPr>
        <p:spPr bwMode="auto">
          <a:xfrm>
            <a:off x="6588224" y="481185"/>
            <a:ext cx="2465289" cy="349702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  <a:effectLst/>
        </p:spPr>
        <p:txBody>
          <a:bodyPr wrap="square" lIns="36000" tIns="36000" rIns="36000" bIns="36000" anchor="ctr">
            <a:spAutoFit/>
          </a:bodyPr>
          <a:lstStyle/>
          <a:p>
            <a:pPr marL="292100" indent="-292100" algn="r" fontAlgn="ctr">
              <a:buClr>
                <a:srgbClr val="660066"/>
              </a:buClr>
              <a:buFont typeface="Wingdings" pitchFamily="2" charset="2"/>
              <a:buNone/>
              <a:tabLst>
                <a:tab pos="292100" algn="l"/>
                <a:tab pos="685800" algn="l"/>
              </a:tabLst>
            </a:pPr>
            <a:r>
              <a:rPr lang="en-US" altLang="ko-KR" dirty="0" smtClean="0">
                <a:solidFill>
                  <a:srgbClr val="0000CC"/>
                </a:solidFill>
                <a:latin typeface="HY견고딕" pitchFamily="18" charset="-127"/>
                <a:ea typeface="HY견고딕" pitchFamily="18" charset="-127"/>
                <a:sym typeface="Wingdings" pitchFamily="2" charset="2"/>
              </a:rPr>
              <a:t>16. </a:t>
            </a:r>
            <a:r>
              <a:rPr lang="ko-KR" altLang="en-US" dirty="0" smtClean="0">
                <a:solidFill>
                  <a:srgbClr val="0000CC"/>
                </a:solidFill>
                <a:latin typeface="HY견고딕" pitchFamily="18" charset="-127"/>
                <a:ea typeface="HY견고딕" pitchFamily="18" charset="-127"/>
                <a:sym typeface="Wingdings" pitchFamily="2" charset="2"/>
              </a:rPr>
              <a:t>쿠키</a:t>
            </a:r>
            <a:r>
              <a:rPr lang="en-US" altLang="ko-KR" dirty="0" smtClean="0">
                <a:solidFill>
                  <a:srgbClr val="0000CC"/>
                </a:solidFill>
                <a:latin typeface="HY견고딕" pitchFamily="18" charset="-127"/>
                <a:ea typeface="HY견고딕" pitchFamily="18" charset="-127"/>
                <a:sym typeface="Wingdings" pitchFamily="2" charset="2"/>
              </a:rPr>
              <a:t>(cookie)</a:t>
            </a:r>
            <a:endParaRPr lang="ko-KR" altLang="en-US" dirty="0">
              <a:solidFill>
                <a:srgbClr val="0000CC"/>
              </a:solidFill>
              <a:latin typeface="HY견고딕" pitchFamily="18" charset="-127"/>
              <a:ea typeface="HY견고딕" pitchFamily="18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581261" y="833752"/>
            <a:ext cx="6153457" cy="390150"/>
            <a:chOff x="395536" y="1034681"/>
            <a:chExt cx="6153457" cy="390150"/>
          </a:xfrm>
        </p:grpSpPr>
        <p:grpSp>
          <p:nvGrpSpPr>
            <p:cNvPr id="8" name="Group 13"/>
            <p:cNvGrpSpPr>
              <a:grpSpLocks/>
            </p:cNvGrpSpPr>
            <p:nvPr/>
          </p:nvGrpSpPr>
          <p:grpSpPr bwMode="auto">
            <a:xfrm>
              <a:off x="395536" y="1054740"/>
              <a:ext cx="6097223" cy="370091"/>
              <a:chOff x="129" y="640"/>
              <a:chExt cx="8638" cy="295"/>
            </a:xfrm>
          </p:grpSpPr>
          <p:sp>
            <p:nvSpPr>
              <p:cNvPr id="10" name="Rectangle 14"/>
              <p:cNvSpPr>
                <a:spLocks noChangeArrowheads="1"/>
              </p:cNvSpPr>
              <p:nvPr/>
            </p:nvSpPr>
            <p:spPr bwMode="auto">
              <a:xfrm>
                <a:off x="129" y="652"/>
                <a:ext cx="8638" cy="274"/>
              </a:xfrm>
              <a:prstGeom prst="rect">
                <a:avLst/>
              </a:prstGeom>
              <a:gradFill rotWithShape="1">
                <a:gsLst>
                  <a:gs pos="0">
                    <a:srgbClr val="0070C0"/>
                  </a:gs>
                  <a:gs pos="40000">
                    <a:srgbClr val="CCFFFF"/>
                  </a:gs>
                  <a:gs pos="97000">
                    <a:schemeClr val="bg1"/>
                  </a:gs>
                </a:gsLst>
                <a:lin ang="0" scaled="1"/>
              </a:gra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ko-KR" altLang="en-US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endParaRPr>
              </a:p>
            </p:txBody>
          </p:sp>
          <p:sp>
            <p:nvSpPr>
              <p:cNvPr id="11" name="Rectangle 15"/>
              <p:cNvSpPr>
                <a:spLocks noChangeArrowheads="1"/>
              </p:cNvSpPr>
              <p:nvPr/>
            </p:nvSpPr>
            <p:spPr bwMode="auto">
              <a:xfrm>
                <a:off x="129" y="640"/>
                <a:ext cx="5456" cy="11"/>
              </a:xfrm>
              <a:prstGeom prst="rect">
                <a:avLst/>
              </a:prstGeom>
              <a:gradFill rotWithShape="1">
                <a:gsLst>
                  <a:gs pos="0">
                    <a:srgbClr val="F0F0F0"/>
                  </a:gs>
                  <a:gs pos="100000">
                    <a:srgbClr val="EAEAEA"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ko-KR" altLang="en-US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endParaRPr>
              </a:p>
            </p:txBody>
          </p:sp>
          <p:sp>
            <p:nvSpPr>
              <p:cNvPr id="12" name="Rectangle 16"/>
              <p:cNvSpPr>
                <a:spLocks noChangeArrowheads="1"/>
              </p:cNvSpPr>
              <p:nvPr/>
            </p:nvSpPr>
            <p:spPr bwMode="auto">
              <a:xfrm>
                <a:off x="129" y="924"/>
                <a:ext cx="5456" cy="11"/>
              </a:xfrm>
              <a:prstGeom prst="rect">
                <a:avLst/>
              </a:prstGeom>
              <a:gradFill rotWithShape="1">
                <a:gsLst>
                  <a:gs pos="0">
                    <a:srgbClr val="F0F0F0"/>
                  </a:gs>
                  <a:gs pos="100000">
                    <a:srgbClr val="EAEAEA"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ko-KR" altLang="en-US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endParaRPr>
              </a:p>
            </p:txBody>
          </p:sp>
        </p:grpSp>
        <p:sp>
          <p:nvSpPr>
            <p:cNvPr id="9" name="Text Box 19"/>
            <p:cNvSpPr txBox="1">
              <a:spLocks noChangeArrowheads="1"/>
            </p:cNvSpPr>
            <p:nvPr/>
          </p:nvSpPr>
          <p:spPr bwMode="auto">
            <a:xfrm>
              <a:off x="424444" y="1034681"/>
              <a:ext cx="6124549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dist="17961" dir="2700000" algn="ctr" rotWithShape="0">
                <a:srgbClr val="000066"/>
              </a:outerShdw>
            </a:effectLst>
          </p:spPr>
          <p:txBody>
            <a:bodyPr wrap="square">
              <a:spAutoFit/>
            </a:bodyPr>
            <a:lstStyle/>
            <a:p>
              <a:r>
                <a:rPr lang="en-US" altLang="ko-KR" spc="100" dirty="0" smtClean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3. </a:t>
              </a:r>
              <a:r>
                <a:rPr lang="ko-KR" altLang="en-US" b="1" kern="0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쿠키</a:t>
              </a:r>
              <a:r>
                <a:rPr lang="en-US" altLang="ko-KR" b="1" kern="0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(cookies</a:t>
              </a:r>
              <a:r>
                <a:rPr lang="en-US" altLang="ko-KR" b="1" kern="0" dirty="0" smtClean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)</a:t>
              </a:r>
              <a:endParaRPr lang="en-US" altLang="ko-KR" b="1" kern="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4792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3421"/>
    </mc:Choice>
    <mc:Fallback xmlns="">
      <p:transition spd="slow" advTm="83421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 smtClean="0">
                <a:solidFill>
                  <a:srgbClr val="3333CC"/>
                </a:solidFill>
              </a:rPr>
              <a:t>Page </a:t>
            </a:r>
            <a:fld id="{B2E0AFF9-790E-4EDE-B53D-40F806A63927}" type="slidenum">
              <a:rPr lang="en-US" altLang="ko-KR" smtClean="0">
                <a:solidFill>
                  <a:srgbClr val="3333CC"/>
                </a:solidFill>
              </a:rPr>
              <a:pPr/>
              <a:t>11</a:t>
            </a:fld>
            <a:endParaRPr lang="en-US" altLang="ko-KR" dirty="0">
              <a:solidFill>
                <a:srgbClr val="3333CC"/>
              </a:solidFill>
            </a:endParaRPr>
          </a:p>
        </p:txBody>
      </p:sp>
      <p:sp>
        <p:nvSpPr>
          <p:cNvPr id="3" name="Rectangle 2051"/>
          <p:cNvSpPr txBox="1">
            <a:spLocks noChangeArrowheads="1"/>
          </p:cNvSpPr>
          <p:nvPr/>
        </p:nvSpPr>
        <p:spPr>
          <a:xfrm>
            <a:off x="638969" y="1432423"/>
            <a:ext cx="8181504" cy="4516857"/>
          </a:xfrm>
          <a:prstGeom prst="rect">
            <a:avLst/>
          </a:prstGeom>
        </p:spPr>
        <p:txBody>
          <a:bodyPr/>
          <a:lstStyle>
            <a:lvl1pPr marL="342900" indent="-342900" algn="l" rtl="0" fontAlgn="base" latinLnBrk="1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 latinLnBrk="1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fontAlgn="base" latinLnBrk="1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fontAlgn="base" latinLnBrk="1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360000">
              <a:buClr>
                <a:srgbClr val="000000"/>
              </a:buClr>
              <a:buSzPct val="60000"/>
              <a:buFont typeface="Wingdings" pitchFamily="2" charset="2"/>
              <a:buChar char="l"/>
              <a:defRPr/>
            </a:pPr>
            <a:r>
              <a:rPr lang="ko-KR" altLang="en-US" sz="2000" b="1" kern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쿠키의 동작원리</a:t>
            </a:r>
          </a:p>
          <a:p>
            <a:pPr marL="720000">
              <a:buFont typeface="Arial" pitchFamily="34" charset="0"/>
              <a:buChar char="•"/>
            </a:pPr>
            <a:endParaRPr lang="en-US" altLang="ko-KR" sz="1600" b="1" kern="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20000">
              <a:buFont typeface="Arial" pitchFamily="34" charset="0"/>
              <a:buChar char="•"/>
            </a:pPr>
            <a:r>
              <a:rPr lang="ko-KR" altLang="en-US" sz="1600" b="1" kern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쿠키 읽기와 전달</a:t>
            </a:r>
            <a:endParaRPr lang="en-US" altLang="ko-KR" sz="1600" b="1" kern="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20000">
              <a:buFont typeface="Arial" pitchFamily="34" charset="0"/>
              <a:buChar char="•"/>
            </a:pPr>
            <a:endParaRPr lang="en-US" altLang="ko-KR" sz="1600" b="1" kern="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20000">
              <a:buFont typeface="Arial" pitchFamily="34" charset="0"/>
              <a:buChar char="•"/>
            </a:pPr>
            <a:endParaRPr lang="en-US" altLang="ko-KR" sz="1600" b="1" kern="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20000">
              <a:buFont typeface="Arial" pitchFamily="34" charset="0"/>
              <a:buChar char="•"/>
            </a:pPr>
            <a:endParaRPr lang="en-US" altLang="ko-KR" sz="1600" b="1" kern="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20000">
              <a:buFont typeface="Arial" pitchFamily="34" charset="0"/>
              <a:buChar char="•"/>
            </a:pPr>
            <a:endParaRPr lang="en-US" altLang="ko-KR" sz="1600" b="1" kern="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20000">
              <a:buFont typeface="Arial" pitchFamily="34" charset="0"/>
              <a:buChar char="•"/>
            </a:pPr>
            <a:endParaRPr lang="en-US" altLang="ko-KR" sz="1600" b="1" kern="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20000">
              <a:buFont typeface="Arial" pitchFamily="34" charset="0"/>
              <a:buChar char="•"/>
            </a:pPr>
            <a:endParaRPr lang="en-US" altLang="ko-KR" sz="1600" b="1" kern="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20000">
              <a:buFont typeface="Arial" pitchFamily="34" charset="0"/>
              <a:buChar char="•"/>
            </a:pPr>
            <a:endParaRPr lang="en-US" altLang="ko-KR" sz="1600" b="1" kern="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20000">
              <a:buFont typeface="Arial" pitchFamily="34" charset="0"/>
              <a:buChar char="•"/>
            </a:pPr>
            <a:endParaRPr lang="en-US" altLang="ko-KR" sz="1600" b="1" kern="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20000">
              <a:buFont typeface="Arial" pitchFamily="34" charset="0"/>
              <a:buChar char="•"/>
            </a:pPr>
            <a:r>
              <a:rPr lang="ko-KR" altLang="en-US" sz="1600" b="1" kern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쿠키 읽기 </a:t>
            </a:r>
            <a:r>
              <a:rPr lang="en-US" altLang="ko-KR" sz="1600" b="1" kern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600" b="1" kern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클라이언트가 서버의 다른 웹 페이지 요청할 경우</a:t>
            </a:r>
            <a:endParaRPr lang="en-US" altLang="ko-KR" sz="1600" b="1" kern="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20000">
              <a:buFont typeface="Arial" pitchFamily="34" charset="0"/>
              <a:buChar char="•"/>
            </a:pPr>
            <a:r>
              <a:rPr lang="ko-KR" altLang="en-US" sz="1600" b="1" kern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쿠키 전달 </a:t>
            </a:r>
            <a:r>
              <a:rPr lang="en-US" altLang="ko-KR" sz="1600" b="1" kern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600" b="1" kern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존재하면</a:t>
            </a:r>
            <a:r>
              <a:rPr lang="en-US" altLang="ko-KR" sz="1600" b="1" kern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b="1" kern="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쿠키정보</a:t>
            </a:r>
            <a:r>
              <a:rPr lang="ko-KR" altLang="en-US" sz="1600" b="1" kern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요청 메시지 헤더에 포함시켜 전송</a:t>
            </a:r>
            <a:r>
              <a:rPr lang="en-US" altLang="ko-KR" sz="1600" b="1" kern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b="1" kern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쿠키 </a:t>
            </a:r>
            <a:r>
              <a:rPr lang="ko-KR" altLang="en-US" sz="1600" b="1" kern="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부재시</a:t>
            </a:r>
            <a:r>
              <a:rPr lang="en-US" altLang="ko-KR" sz="1600" b="1" kern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b="1" kern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포함시키지 않음</a:t>
            </a:r>
            <a:endParaRPr lang="en-US" altLang="ko-KR" sz="1600" b="1" kern="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20000">
              <a:buFont typeface="Arial" pitchFamily="34" charset="0"/>
              <a:buChar char="•"/>
            </a:pPr>
            <a:r>
              <a:rPr lang="ko-KR" altLang="en-US" sz="1600" b="1" kern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특정 클라이언트 요청 서버 인지 </a:t>
            </a:r>
            <a:r>
              <a:rPr lang="en-US" altLang="ko-KR" sz="1600" b="1" kern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600" b="1" kern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클라이언트로부터 전송된 쿠키 확인</a:t>
            </a:r>
          </a:p>
          <a:p>
            <a:pPr marL="720000">
              <a:buFontTx/>
              <a:buNone/>
            </a:pPr>
            <a:endParaRPr lang="en-US" altLang="ko-KR" sz="1600" b="1" kern="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_x83282944" descr="EMB000002dc431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672443" y="1801258"/>
            <a:ext cx="4320480" cy="254924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815975" y="202841"/>
            <a:ext cx="454818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altLang="ko-KR" sz="20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20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</a:rPr>
              <a:t>쿠키</a:t>
            </a:r>
            <a:r>
              <a:rPr lang="en-US" altLang="ko-KR" sz="20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</a:rPr>
              <a:t>(cookies) </a:t>
            </a:r>
            <a:r>
              <a:rPr lang="ko-KR" altLang="en-US" sz="20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</a:rPr>
              <a:t>개념정리</a:t>
            </a:r>
            <a:endParaRPr lang="ko-KR" altLang="en-US" sz="2000" b="1" dirty="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Text Box 8"/>
          <p:cNvSpPr txBox="1">
            <a:spLocks noChangeArrowheads="1"/>
          </p:cNvSpPr>
          <p:nvPr/>
        </p:nvSpPr>
        <p:spPr bwMode="auto">
          <a:xfrm>
            <a:off x="6588224" y="481185"/>
            <a:ext cx="2465289" cy="349702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  <a:effectLst/>
        </p:spPr>
        <p:txBody>
          <a:bodyPr wrap="square" lIns="36000" tIns="36000" rIns="36000" bIns="36000" anchor="ctr">
            <a:spAutoFit/>
          </a:bodyPr>
          <a:lstStyle/>
          <a:p>
            <a:pPr marL="292100" indent="-292100" algn="r" fontAlgn="ctr">
              <a:buClr>
                <a:srgbClr val="660066"/>
              </a:buClr>
              <a:buFont typeface="Wingdings" pitchFamily="2" charset="2"/>
              <a:buNone/>
              <a:tabLst>
                <a:tab pos="292100" algn="l"/>
                <a:tab pos="685800" algn="l"/>
              </a:tabLst>
            </a:pPr>
            <a:r>
              <a:rPr lang="en-US" altLang="ko-KR" dirty="0" smtClean="0">
                <a:solidFill>
                  <a:srgbClr val="0000CC"/>
                </a:solidFill>
                <a:latin typeface="HY견고딕" pitchFamily="18" charset="-127"/>
                <a:ea typeface="HY견고딕" pitchFamily="18" charset="-127"/>
                <a:sym typeface="Wingdings" pitchFamily="2" charset="2"/>
              </a:rPr>
              <a:t>16. </a:t>
            </a:r>
            <a:r>
              <a:rPr lang="ko-KR" altLang="en-US" dirty="0" smtClean="0">
                <a:solidFill>
                  <a:srgbClr val="0000CC"/>
                </a:solidFill>
                <a:latin typeface="HY견고딕" pitchFamily="18" charset="-127"/>
                <a:ea typeface="HY견고딕" pitchFamily="18" charset="-127"/>
                <a:sym typeface="Wingdings" pitchFamily="2" charset="2"/>
              </a:rPr>
              <a:t>쿠키</a:t>
            </a:r>
            <a:r>
              <a:rPr lang="en-US" altLang="ko-KR" dirty="0" smtClean="0">
                <a:solidFill>
                  <a:srgbClr val="0000CC"/>
                </a:solidFill>
                <a:latin typeface="HY견고딕" pitchFamily="18" charset="-127"/>
                <a:ea typeface="HY견고딕" pitchFamily="18" charset="-127"/>
                <a:sym typeface="Wingdings" pitchFamily="2" charset="2"/>
              </a:rPr>
              <a:t>(cookie)</a:t>
            </a:r>
            <a:endParaRPr lang="ko-KR" altLang="en-US" dirty="0">
              <a:solidFill>
                <a:srgbClr val="0000CC"/>
              </a:solidFill>
              <a:latin typeface="HY견고딕" pitchFamily="18" charset="-127"/>
              <a:ea typeface="HY견고딕" pitchFamily="18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581261" y="833752"/>
            <a:ext cx="6153457" cy="390150"/>
            <a:chOff x="395536" y="1034681"/>
            <a:chExt cx="6153457" cy="390150"/>
          </a:xfrm>
        </p:grpSpPr>
        <p:grpSp>
          <p:nvGrpSpPr>
            <p:cNvPr id="8" name="Group 13"/>
            <p:cNvGrpSpPr>
              <a:grpSpLocks/>
            </p:cNvGrpSpPr>
            <p:nvPr/>
          </p:nvGrpSpPr>
          <p:grpSpPr bwMode="auto">
            <a:xfrm>
              <a:off x="395536" y="1054740"/>
              <a:ext cx="6097223" cy="370091"/>
              <a:chOff x="129" y="640"/>
              <a:chExt cx="8638" cy="295"/>
            </a:xfrm>
          </p:grpSpPr>
          <p:sp>
            <p:nvSpPr>
              <p:cNvPr id="10" name="Rectangle 14"/>
              <p:cNvSpPr>
                <a:spLocks noChangeArrowheads="1"/>
              </p:cNvSpPr>
              <p:nvPr/>
            </p:nvSpPr>
            <p:spPr bwMode="auto">
              <a:xfrm>
                <a:off x="129" y="652"/>
                <a:ext cx="8638" cy="274"/>
              </a:xfrm>
              <a:prstGeom prst="rect">
                <a:avLst/>
              </a:prstGeom>
              <a:gradFill rotWithShape="1">
                <a:gsLst>
                  <a:gs pos="0">
                    <a:srgbClr val="0070C0"/>
                  </a:gs>
                  <a:gs pos="40000">
                    <a:srgbClr val="CCFFFF"/>
                  </a:gs>
                  <a:gs pos="97000">
                    <a:schemeClr val="bg1"/>
                  </a:gs>
                </a:gsLst>
                <a:lin ang="0" scaled="1"/>
              </a:gra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ko-KR" altLang="en-US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endParaRPr>
              </a:p>
            </p:txBody>
          </p:sp>
          <p:sp>
            <p:nvSpPr>
              <p:cNvPr id="11" name="Rectangle 15"/>
              <p:cNvSpPr>
                <a:spLocks noChangeArrowheads="1"/>
              </p:cNvSpPr>
              <p:nvPr/>
            </p:nvSpPr>
            <p:spPr bwMode="auto">
              <a:xfrm>
                <a:off x="129" y="640"/>
                <a:ext cx="5456" cy="11"/>
              </a:xfrm>
              <a:prstGeom prst="rect">
                <a:avLst/>
              </a:prstGeom>
              <a:gradFill rotWithShape="1">
                <a:gsLst>
                  <a:gs pos="0">
                    <a:srgbClr val="F0F0F0"/>
                  </a:gs>
                  <a:gs pos="100000">
                    <a:srgbClr val="EAEAEA"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ko-KR" altLang="en-US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endParaRPr>
              </a:p>
            </p:txBody>
          </p:sp>
          <p:sp>
            <p:nvSpPr>
              <p:cNvPr id="12" name="Rectangle 16"/>
              <p:cNvSpPr>
                <a:spLocks noChangeArrowheads="1"/>
              </p:cNvSpPr>
              <p:nvPr/>
            </p:nvSpPr>
            <p:spPr bwMode="auto">
              <a:xfrm>
                <a:off x="129" y="924"/>
                <a:ext cx="5456" cy="11"/>
              </a:xfrm>
              <a:prstGeom prst="rect">
                <a:avLst/>
              </a:prstGeom>
              <a:gradFill rotWithShape="1">
                <a:gsLst>
                  <a:gs pos="0">
                    <a:srgbClr val="F0F0F0"/>
                  </a:gs>
                  <a:gs pos="100000">
                    <a:srgbClr val="EAEAEA"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ko-KR" altLang="en-US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endParaRPr>
              </a:p>
            </p:txBody>
          </p:sp>
        </p:grpSp>
        <p:sp>
          <p:nvSpPr>
            <p:cNvPr id="9" name="Text Box 19"/>
            <p:cNvSpPr txBox="1">
              <a:spLocks noChangeArrowheads="1"/>
            </p:cNvSpPr>
            <p:nvPr/>
          </p:nvSpPr>
          <p:spPr bwMode="auto">
            <a:xfrm>
              <a:off x="424444" y="1034681"/>
              <a:ext cx="6124549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dist="17961" dir="2700000" algn="ctr" rotWithShape="0">
                <a:srgbClr val="000066"/>
              </a:outerShdw>
            </a:effectLst>
          </p:spPr>
          <p:txBody>
            <a:bodyPr wrap="square">
              <a:spAutoFit/>
            </a:bodyPr>
            <a:lstStyle/>
            <a:p>
              <a:r>
                <a:rPr lang="en-US" altLang="ko-KR" spc="100" dirty="0" smtClean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3. </a:t>
              </a:r>
              <a:r>
                <a:rPr lang="ko-KR" altLang="en-US" b="1" kern="0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쿠키</a:t>
              </a:r>
              <a:r>
                <a:rPr lang="en-US" altLang="ko-KR" b="1" kern="0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(cookies</a:t>
              </a:r>
              <a:r>
                <a:rPr lang="en-US" altLang="ko-KR" b="1" kern="0" dirty="0" smtClean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)</a:t>
              </a:r>
              <a:endParaRPr lang="en-US" altLang="ko-KR" b="1" kern="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10058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2644"/>
    </mc:Choice>
    <mc:Fallback xmlns="">
      <p:transition spd="slow" advTm="112644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 smtClean="0">
                <a:solidFill>
                  <a:srgbClr val="3333CC"/>
                </a:solidFill>
              </a:rPr>
              <a:t>Page </a:t>
            </a:r>
            <a:fld id="{B2E0AFF9-790E-4EDE-B53D-40F806A63927}" type="slidenum">
              <a:rPr lang="en-US" altLang="ko-KR" smtClean="0">
                <a:solidFill>
                  <a:srgbClr val="3333CC"/>
                </a:solidFill>
              </a:rPr>
              <a:pPr/>
              <a:t>12</a:t>
            </a:fld>
            <a:endParaRPr lang="en-US" altLang="ko-KR" dirty="0">
              <a:solidFill>
                <a:srgbClr val="3333CC"/>
              </a:solidFill>
            </a:endParaRPr>
          </a:p>
        </p:txBody>
      </p:sp>
      <p:sp>
        <p:nvSpPr>
          <p:cNvPr id="3" name="Rectangle 2051"/>
          <p:cNvSpPr txBox="1">
            <a:spLocks noChangeArrowheads="1"/>
          </p:cNvSpPr>
          <p:nvPr/>
        </p:nvSpPr>
        <p:spPr>
          <a:xfrm>
            <a:off x="581261" y="1433885"/>
            <a:ext cx="8064896" cy="4608512"/>
          </a:xfrm>
          <a:prstGeom prst="rect">
            <a:avLst/>
          </a:prstGeom>
        </p:spPr>
        <p:txBody>
          <a:bodyPr/>
          <a:lstStyle>
            <a:lvl1pPr marL="342900" indent="-342900" algn="l" rtl="0" fontAlgn="base" latinLnBrk="1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 latinLnBrk="1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fontAlgn="base" latinLnBrk="1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fontAlgn="base" latinLnBrk="1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360000">
              <a:buClr>
                <a:srgbClr val="000000"/>
              </a:buClr>
              <a:buSzPct val="60000"/>
              <a:buFont typeface="Wingdings" pitchFamily="2" charset="2"/>
              <a:buChar char="l"/>
              <a:defRPr/>
            </a:pPr>
            <a:r>
              <a:rPr lang="en-US" altLang="ko-KR" sz="1600" b="1" kern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PHP</a:t>
            </a:r>
            <a:r>
              <a:rPr lang="ko-KR" altLang="en-US" sz="1600" b="1" kern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에서 쿠키 사용</a:t>
            </a:r>
          </a:p>
          <a:p>
            <a:pPr marL="720000">
              <a:buFont typeface="Arial" pitchFamily="34" charset="0"/>
              <a:buChar char="•"/>
            </a:pPr>
            <a:endParaRPr lang="en-US" altLang="ko-KR" sz="1600" b="1" kern="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20000">
              <a:buFont typeface="Arial" pitchFamily="34" charset="0"/>
              <a:buChar char="•"/>
            </a:pPr>
            <a:endParaRPr lang="en-US" altLang="ko-KR" sz="1600" b="1" kern="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20000">
              <a:buFont typeface="Arial" pitchFamily="34" charset="0"/>
              <a:buChar char="•"/>
            </a:pPr>
            <a:endParaRPr lang="en-US" altLang="ko-KR" sz="1600" b="1" kern="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20000">
              <a:buFont typeface="Arial" pitchFamily="34" charset="0"/>
              <a:buChar char="•"/>
            </a:pPr>
            <a:endParaRPr lang="en-US" altLang="ko-KR" sz="1600" b="1" kern="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20000">
              <a:buFont typeface="Arial" pitchFamily="34" charset="0"/>
              <a:buChar char="•"/>
            </a:pPr>
            <a:endParaRPr lang="en-US" altLang="ko-KR" sz="1600" b="1" kern="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20000">
              <a:buFont typeface="Arial" pitchFamily="34" charset="0"/>
              <a:buChar char="•"/>
            </a:pPr>
            <a:endParaRPr lang="en-US" altLang="ko-KR" sz="1600" b="1" kern="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20000">
              <a:buFont typeface="Arial" pitchFamily="34" charset="0"/>
              <a:buChar char="•"/>
            </a:pPr>
            <a:endParaRPr lang="en-US" altLang="ko-KR" sz="1600" b="1" kern="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20000">
              <a:buFont typeface="Arial" pitchFamily="34" charset="0"/>
              <a:buChar char="•"/>
            </a:pPr>
            <a:endParaRPr lang="en-US" altLang="ko-KR" sz="1600" b="1" kern="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20000">
              <a:buFont typeface="Arial" pitchFamily="34" charset="0"/>
              <a:buChar char="•"/>
            </a:pPr>
            <a:endParaRPr lang="en-US" altLang="ko-KR" sz="1600" b="1" kern="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20000">
              <a:buFont typeface="Arial" pitchFamily="34" charset="0"/>
              <a:buChar char="•"/>
            </a:pPr>
            <a:r>
              <a:rPr lang="ko-KR" altLang="en-US" sz="1600" b="1" kern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클라이언트 </a:t>
            </a:r>
            <a:r>
              <a:rPr lang="en-US" altLang="ko-KR" sz="1600" b="1" kern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PHP </a:t>
            </a:r>
            <a:r>
              <a:rPr lang="ko-KR" altLang="en-US" sz="1600" b="1" kern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스크립트 요청</a:t>
            </a:r>
            <a:r>
              <a:rPr lang="en-US" altLang="ko-KR" sz="1600" b="1" kern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1600" b="1" kern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서버는 </a:t>
            </a:r>
            <a:r>
              <a:rPr lang="ko-KR" altLang="en-US" sz="1600" b="1" kern="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쿠키정보</a:t>
            </a:r>
            <a:r>
              <a:rPr lang="ko-KR" altLang="en-US" sz="1600" b="1" kern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생성 후 응답 메시지 헤더에 포함시켜 클라이언트로 전송</a:t>
            </a:r>
            <a:endParaRPr lang="en-US" altLang="ko-KR" sz="1600" b="1" kern="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20000">
              <a:buFont typeface="Arial" pitchFamily="34" charset="0"/>
              <a:buChar char="•"/>
            </a:pPr>
            <a:r>
              <a:rPr lang="ko-KR" altLang="en-US" sz="1600" b="1" kern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전송된 </a:t>
            </a:r>
            <a:r>
              <a:rPr lang="ko-KR" altLang="en-US" sz="1600" b="1" kern="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쿠키정보</a:t>
            </a:r>
            <a:r>
              <a:rPr lang="ko-KR" altLang="en-US" sz="1600" b="1" kern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클라이언트에 저장</a:t>
            </a:r>
            <a:r>
              <a:rPr lang="en-US" altLang="ko-KR" sz="1600" b="1" kern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pPr marL="720000">
              <a:buFont typeface="Arial" pitchFamily="34" charset="0"/>
              <a:buChar char="•"/>
            </a:pPr>
            <a:r>
              <a:rPr lang="ko-KR" altLang="en-US" sz="1600" b="1" kern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클라이언트 다시 </a:t>
            </a:r>
            <a:r>
              <a:rPr lang="ko-KR" altLang="en-US" sz="1600" b="1" kern="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서버연결</a:t>
            </a:r>
            <a:r>
              <a:rPr lang="ko-KR" altLang="en-US" sz="1600" b="1" kern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요청</a:t>
            </a:r>
            <a:r>
              <a:rPr lang="en-US" altLang="ko-KR" sz="1600" b="1" kern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1600" b="1" kern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저장된 쿠키 정보를 요청 메시지 헤더에 포함시켜 서버로 전송</a:t>
            </a:r>
            <a:endParaRPr lang="en-US" altLang="ko-KR" sz="1600" b="1" kern="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20000">
              <a:buFont typeface="Arial" pitchFamily="34" charset="0"/>
              <a:buChar char="•"/>
            </a:pPr>
            <a:r>
              <a:rPr lang="en-US" altLang="ko-KR" sz="1600" b="1" kern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PHP</a:t>
            </a:r>
            <a:r>
              <a:rPr lang="ko-KR" altLang="en-US" sz="1600" b="1" kern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는 슈퍼 </a:t>
            </a:r>
            <a:r>
              <a:rPr lang="ko-KR" altLang="en-US" sz="1600" b="1" kern="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전역변수</a:t>
            </a:r>
            <a:r>
              <a:rPr lang="ko-KR" altLang="en-US" sz="1600" b="1" kern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b="1" kern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$_COOKIE</a:t>
            </a:r>
            <a:r>
              <a:rPr lang="ko-KR" altLang="en-US" sz="1600" b="1" kern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통해 전송된 쿠키 확인</a:t>
            </a:r>
          </a:p>
          <a:p>
            <a:pPr marL="720000">
              <a:buFont typeface="Arial" pitchFamily="34" charset="0"/>
              <a:buChar char="•"/>
            </a:pPr>
            <a:endParaRPr lang="en-US" altLang="ko-KR" sz="1600" b="1" kern="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_x83274600" descr="EMB000002dc431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79912" y="1628800"/>
            <a:ext cx="4176464" cy="2493768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815975" y="202841"/>
            <a:ext cx="454818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altLang="ko-KR" sz="20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20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</a:rPr>
              <a:t>쿠키</a:t>
            </a:r>
            <a:r>
              <a:rPr lang="en-US" altLang="ko-KR" sz="20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</a:rPr>
              <a:t>(cookies) </a:t>
            </a:r>
            <a:r>
              <a:rPr lang="ko-KR" altLang="en-US" sz="20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</a:rPr>
              <a:t>개념정리</a:t>
            </a:r>
            <a:endParaRPr lang="ko-KR" altLang="en-US" sz="2000" b="1" dirty="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581261" y="833752"/>
            <a:ext cx="6153457" cy="390150"/>
            <a:chOff x="395536" y="1034681"/>
            <a:chExt cx="6153457" cy="390150"/>
          </a:xfrm>
        </p:grpSpPr>
        <p:grpSp>
          <p:nvGrpSpPr>
            <p:cNvPr id="7" name="Group 13"/>
            <p:cNvGrpSpPr>
              <a:grpSpLocks/>
            </p:cNvGrpSpPr>
            <p:nvPr/>
          </p:nvGrpSpPr>
          <p:grpSpPr bwMode="auto">
            <a:xfrm>
              <a:off x="395536" y="1054740"/>
              <a:ext cx="6097223" cy="370091"/>
              <a:chOff x="129" y="640"/>
              <a:chExt cx="8638" cy="295"/>
            </a:xfrm>
          </p:grpSpPr>
          <p:sp>
            <p:nvSpPr>
              <p:cNvPr id="9" name="Rectangle 14"/>
              <p:cNvSpPr>
                <a:spLocks noChangeArrowheads="1"/>
              </p:cNvSpPr>
              <p:nvPr/>
            </p:nvSpPr>
            <p:spPr bwMode="auto">
              <a:xfrm>
                <a:off x="129" y="652"/>
                <a:ext cx="8638" cy="274"/>
              </a:xfrm>
              <a:prstGeom prst="rect">
                <a:avLst/>
              </a:prstGeom>
              <a:gradFill rotWithShape="1">
                <a:gsLst>
                  <a:gs pos="0">
                    <a:srgbClr val="0070C0"/>
                  </a:gs>
                  <a:gs pos="40000">
                    <a:srgbClr val="CCFFFF"/>
                  </a:gs>
                  <a:gs pos="97000">
                    <a:schemeClr val="bg1"/>
                  </a:gs>
                </a:gsLst>
                <a:lin ang="0" scaled="1"/>
              </a:gra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ko-KR" altLang="en-US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endParaRPr>
              </a:p>
            </p:txBody>
          </p:sp>
          <p:sp>
            <p:nvSpPr>
              <p:cNvPr id="10" name="Rectangle 15"/>
              <p:cNvSpPr>
                <a:spLocks noChangeArrowheads="1"/>
              </p:cNvSpPr>
              <p:nvPr/>
            </p:nvSpPr>
            <p:spPr bwMode="auto">
              <a:xfrm>
                <a:off x="129" y="640"/>
                <a:ext cx="5456" cy="11"/>
              </a:xfrm>
              <a:prstGeom prst="rect">
                <a:avLst/>
              </a:prstGeom>
              <a:gradFill rotWithShape="1">
                <a:gsLst>
                  <a:gs pos="0">
                    <a:srgbClr val="F0F0F0"/>
                  </a:gs>
                  <a:gs pos="100000">
                    <a:srgbClr val="EAEAEA"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ko-KR" altLang="en-US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endParaRPr>
              </a:p>
            </p:txBody>
          </p:sp>
          <p:sp>
            <p:nvSpPr>
              <p:cNvPr id="11" name="Rectangle 16"/>
              <p:cNvSpPr>
                <a:spLocks noChangeArrowheads="1"/>
              </p:cNvSpPr>
              <p:nvPr/>
            </p:nvSpPr>
            <p:spPr bwMode="auto">
              <a:xfrm>
                <a:off x="129" y="924"/>
                <a:ext cx="5456" cy="11"/>
              </a:xfrm>
              <a:prstGeom prst="rect">
                <a:avLst/>
              </a:prstGeom>
              <a:gradFill rotWithShape="1">
                <a:gsLst>
                  <a:gs pos="0">
                    <a:srgbClr val="F0F0F0"/>
                  </a:gs>
                  <a:gs pos="100000">
                    <a:srgbClr val="EAEAEA"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ko-KR" altLang="en-US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endParaRPr>
              </a:p>
            </p:txBody>
          </p:sp>
        </p:grpSp>
        <p:sp>
          <p:nvSpPr>
            <p:cNvPr id="8" name="Text Box 19"/>
            <p:cNvSpPr txBox="1">
              <a:spLocks noChangeArrowheads="1"/>
            </p:cNvSpPr>
            <p:nvPr/>
          </p:nvSpPr>
          <p:spPr bwMode="auto">
            <a:xfrm>
              <a:off x="424444" y="1034681"/>
              <a:ext cx="6124549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dist="17961" dir="2700000" algn="ctr" rotWithShape="0">
                <a:srgbClr val="000066"/>
              </a:outerShdw>
            </a:effectLst>
          </p:spPr>
          <p:txBody>
            <a:bodyPr wrap="square">
              <a:spAutoFit/>
            </a:bodyPr>
            <a:lstStyle/>
            <a:p>
              <a:r>
                <a:rPr lang="en-US" altLang="ko-KR" spc="100" dirty="0" smtClean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3. </a:t>
              </a:r>
              <a:r>
                <a:rPr lang="ko-KR" altLang="en-US" b="1" kern="0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쿠키</a:t>
              </a:r>
              <a:r>
                <a:rPr lang="en-US" altLang="ko-KR" b="1" kern="0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(cookies</a:t>
              </a:r>
              <a:r>
                <a:rPr lang="en-US" altLang="ko-KR" b="1" kern="0" dirty="0" smtClean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)</a:t>
              </a:r>
              <a:endParaRPr lang="en-US" altLang="ko-KR" b="1" kern="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sp>
        <p:nvSpPr>
          <p:cNvPr id="12" name="Text Box 8"/>
          <p:cNvSpPr txBox="1">
            <a:spLocks noChangeArrowheads="1"/>
          </p:cNvSpPr>
          <p:nvPr/>
        </p:nvSpPr>
        <p:spPr bwMode="auto">
          <a:xfrm>
            <a:off x="6709793" y="494721"/>
            <a:ext cx="2465289" cy="318924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  <a:effectLst/>
        </p:spPr>
        <p:txBody>
          <a:bodyPr wrap="square" lIns="36000" tIns="36000" rIns="36000" bIns="36000" anchor="ctr">
            <a:spAutoFit/>
          </a:bodyPr>
          <a:lstStyle/>
          <a:p>
            <a:pPr marL="292100" indent="-292100" algn="r" fontAlgn="ctr">
              <a:buClr>
                <a:srgbClr val="660066"/>
              </a:buClr>
              <a:buFont typeface="Wingdings" pitchFamily="2" charset="2"/>
              <a:buNone/>
              <a:tabLst>
                <a:tab pos="292100" algn="l"/>
                <a:tab pos="685800" algn="l"/>
              </a:tabLst>
            </a:pPr>
            <a:r>
              <a:rPr lang="en-US" altLang="ko-KR" sz="1600" dirty="0" smtClean="0">
                <a:solidFill>
                  <a:srgbClr val="0000CC"/>
                </a:solidFill>
                <a:latin typeface="HY견고딕" pitchFamily="18" charset="-127"/>
                <a:ea typeface="HY견고딕" pitchFamily="18" charset="-127"/>
                <a:sym typeface="Wingdings" pitchFamily="2" charset="2"/>
              </a:rPr>
              <a:t>16. </a:t>
            </a:r>
            <a:r>
              <a:rPr lang="ko-KR" altLang="en-US" sz="1600" dirty="0" smtClean="0">
                <a:solidFill>
                  <a:srgbClr val="0000CC"/>
                </a:solidFill>
                <a:latin typeface="HY견고딕" pitchFamily="18" charset="-127"/>
                <a:ea typeface="HY견고딕" pitchFamily="18" charset="-127"/>
                <a:sym typeface="Wingdings" pitchFamily="2" charset="2"/>
              </a:rPr>
              <a:t>쿠키</a:t>
            </a:r>
            <a:r>
              <a:rPr lang="en-US" altLang="ko-KR" sz="1600" dirty="0" smtClean="0">
                <a:solidFill>
                  <a:srgbClr val="0000CC"/>
                </a:solidFill>
                <a:latin typeface="HY견고딕" pitchFamily="18" charset="-127"/>
                <a:ea typeface="HY견고딕" pitchFamily="18" charset="-127"/>
                <a:sym typeface="Wingdings" pitchFamily="2" charset="2"/>
              </a:rPr>
              <a:t>(cookie)</a:t>
            </a:r>
            <a:endParaRPr lang="ko-KR" altLang="en-US" sz="1600" dirty="0">
              <a:solidFill>
                <a:srgbClr val="0000CC"/>
              </a:solidFill>
              <a:latin typeface="HY견고딕" pitchFamily="18" charset="-127"/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43356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0175"/>
    </mc:Choice>
    <mc:Fallback xmlns="">
      <p:transition spd="slow" advTm="90175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 smtClean="0">
                <a:solidFill>
                  <a:srgbClr val="3333CC"/>
                </a:solidFill>
              </a:rPr>
              <a:t>Page </a:t>
            </a:r>
            <a:fld id="{B2E0AFF9-790E-4EDE-B53D-40F806A63927}" type="slidenum">
              <a:rPr lang="en-US" altLang="ko-KR" smtClean="0">
                <a:solidFill>
                  <a:srgbClr val="3333CC"/>
                </a:solidFill>
              </a:rPr>
              <a:pPr/>
              <a:t>13</a:t>
            </a:fld>
            <a:endParaRPr lang="en-US" altLang="ko-KR" dirty="0">
              <a:solidFill>
                <a:srgbClr val="3333CC"/>
              </a:solidFill>
            </a:endParaRPr>
          </a:p>
        </p:txBody>
      </p:sp>
      <p:sp>
        <p:nvSpPr>
          <p:cNvPr id="3" name="Rectangle 2051"/>
          <p:cNvSpPr txBox="1">
            <a:spLocks noChangeArrowheads="1"/>
          </p:cNvSpPr>
          <p:nvPr/>
        </p:nvSpPr>
        <p:spPr>
          <a:xfrm>
            <a:off x="581261" y="1544321"/>
            <a:ext cx="8210303" cy="4044920"/>
          </a:xfrm>
          <a:prstGeom prst="rect">
            <a:avLst/>
          </a:prstGeom>
        </p:spPr>
        <p:txBody>
          <a:bodyPr/>
          <a:lstStyle>
            <a:lvl1pPr marL="342900" indent="-342900" algn="l" rtl="0" fontAlgn="base" latinLnBrk="1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 latinLnBrk="1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fontAlgn="base" latinLnBrk="1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fontAlgn="base" latinLnBrk="1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360000">
              <a:buClr>
                <a:srgbClr val="000000"/>
              </a:buClr>
              <a:buSzPct val="60000"/>
              <a:buFont typeface="Wingdings" pitchFamily="2" charset="2"/>
              <a:buChar char="l"/>
              <a:defRPr/>
            </a:pPr>
            <a:r>
              <a:rPr lang="en-US" altLang="ko-KR" sz="1600" b="1" kern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PHP</a:t>
            </a:r>
            <a:r>
              <a:rPr lang="ko-KR" altLang="en-US" sz="1600" b="1" kern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에서 쿠키 사용</a:t>
            </a:r>
            <a:endParaRPr lang="en-US" altLang="ko-KR" sz="1600" b="1" kern="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20000">
              <a:buFontTx/>
              <a:buNone/>
            </a:pPr>
            <a:r>
              <a:rPr lang="ko-KR" altLang="en-US" sz="1600" b="1" kern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① 쿠키의 생성</a:t>
            </a:r>
            <a:endParaRPr lang="en-US" altLang="ko-KR" sz="1600" b="1" kern="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20000">
              <a:buFont typeface="Arial" pitchFamily="34" charset="0"/>
              <a:buChar char="•"/>
            </a:pPr>
            <a:r>
              <a:rPr lang="en-US" altLang="ko-KR" sz="1600" b="1" kern="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setcookie</a:t>
            </a:r>
            <a:r>
              <a:rPr lang="en-US" altLang="ko-KR" sz="1600" b="1" kern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() </a:t>
            </a:r>
            <a:r>
              <a:rPr lang="ko-KR" altLang="en-US" sz="1600" b="1" kern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함수</a:t>
            </a:r>
            <a:endParaRPr lang="en-US" altLang="ko-KR" sz="1600" b="1" kern="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20000">
              <a:buFont typeface="Arial" pitchFamily="34" charset="0"/>
              <a:buChar char="•"/>
            </a:pPr>
            <a:r>
              <a:rPr lang="ko-KR" altLang="en-US" sz="1600" b="1" kern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가장 먼저 </a:t>
            </a:r>
            <a:r>
              <a:rPr lang="en-US" altLang="ko-KR" sz="1600" b="1" kern="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setcookie</a:t>
            </a:r>
            <a:r>
              <a:rPr lang="en-US" altLang="ko-KR" sz="1600" b="1" kern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() </a:t>
            </a:r>
            <a:r>
              <a:rPr lang="ko-KR" altLang="en-US" sz="1600" b="1" kern="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함수호출</a:t>
            </a:r>
            <a:r>
              <a:rPr lang="ko-KR" altLang="en-US" sz="1600" b="1" kern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선행</a:t>
            </a:r>
            <a:endParaRPr lang="en-US" altLang="ko-KR" sz="1600" b="1" kern="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20000">
              <a:buFont typeface="Arial" pitchFamily="34" charset="0"/>
              <a:buChar char="•"/>
            </a:pPr>
            <a:r>
              <a:rPr lang="en-US" altLang="ko-KR" sz="1600" b="1" kern="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setcookie</a:t>
            </a:r>
            <a:r>
              <a:rPr lang="en-US" altLang="ko-KR" sz="1600" b="1" kern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() </a:t>
            </a:r>
            <a:r>
              <a:rPr lang="ko-KR" altLang="en-US" sz="1600" b="1" kern="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함수호출</a:t>
            </a:r>
            <a:r>
              <a:rPr lang="ko-KR" altLang="en-US" sz="1600" b="1" kern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전에 브라우저로 어떠한 데이터</a:t>
            </a:r>
            <a:r>
              <a:rPr lang="en-US" altLang="ko-KR" sz="1600" b="1" kern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(HTML </a:t>
            </a:r>
            <a:r>
              <a:rPr lang="ko-KR" altLang="en-US" sz="1600" b="1" kern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문서</a:t>
            </a:r>
            <a:r>
              <a:rPr lang="en-US" altLang="ko-KR" sz="1600" b="1" kern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1600" b="1" kern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b="1" kern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PHP </a:t>
            </a:r>
            <a:r>
              <a:rPr lang="ko-KR" altLang="en-US" sz="1600" b="1" kern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실행결과 등</a:t>
            </a:r>
            <a:r>
              <a:rPr lang="en-US" altLang="ko-KR" sz="1600" b="1" kern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600" b="1" kern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라도 먼저 출력되었을 경우</a:t>
            </a:r>
            <a:r>
              <a:rPr lang="en-US" altLang="ko-KR" sz="1600" b="1" kern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1600" b="1" kern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경고 메시지</a:t>
            </a:r>
            <a:r>
              <a:rPr lang="en-US" altLang="ko-KR" sz="1600" b="1" kern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600" b="1" kern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쿠키 생성되지 않음</a:t>
            </a:r>
            <a:r>
              <a:rPr lang="en-US" altLang="ko-KR" sz="1600" b="1" kern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1600" b="1" kern="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20000">
              <a:buFont typeface="Arial" pitchFamily="34" charset="0"/>
              <a:buChar char="•"/>
            </a:pPr>
            <a:endParaRPr lang="ko-KR" altLang="en-US" sz="1600" b="1" kern="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20000">
              <a:buFont typeface="Arial" pitchFamily="34" charset="0"/>
              <a:buChar char="•"/>
            </a:pPr>
            <a:r>
              <a:rPr lang="en-US" altLang="ko-KR" sz="1600" b="1" kern="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setcookie</a:t>
            </a:r>
            <a:r>
              <a:rPr lang="en-US" altLang="ko-KR" sz="1600" b="1" kern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()</a:t>
            </a:r>
          </a:p>
          <a:p>
            <a:pPr marL="720000">
              <a:buFont typeface="Arial" pitchFamily="34" charset="0"/>
              <a:buChar char="•"/>
            </a:pPr>
            <a:endParaRPr lang="en-US" altLang="ko-KR" sz="1600" b="1" kern="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20000">
              <a:buFont typeface="Arial" pitchFamily="34" charset="0"/>
              <a:buChar char="•"/>
            </a:pPr>
            <a:endParaRPr lang="en-US" altLang="ko-KR" sz="1600" b="1" kern="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540000" indent="0">
              <a:buFontTx/>
              <a:buNone/>
            </a:pPr>
            <a:endParaRPr lang="en-US" altLang="ko-KR" sz="1600" b="1" kern="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540000" indent="0">
              <a:buFontTx/>
              <a:buNone/>
            </a:pPr>
            <a:r>
              <a:rPr lang="en-US" altLang="ko-KR" sz="1600" b="1" kern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600" b="1" kern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쿠키 생성</a:t>
            </a:r>
            <a:r>
              <a:rPr lang="en-US" altLang="ko-KR" sz="1600" b="1" kern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1600" b="1" kern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성공 </a:t>
            </a:r>
            <a:r>
              <a:rPr lang="en-US" altLang="ko-KR" sz="1600" b="1" kern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true, </a:t>
            </a:r>
            <a:r>
              <a:rPr lang="ko-KR" altLang="en-US" sz="1600" b="1" kern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실패 </a:t>
            </a:r>
            <a:r>
              <a:rPr lang="en-US" altLang="ko-KR" sz="1600" b="1" kern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false</a:t>
            </a:r>
            <a:r>
              <a:rPr lang="ko-KR" altLang="en-US" sz="1600" b="1" kern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리턴</a:t>
            </a:r>
            <a:endParaRPr lang="en-US" altLang="ko-KR" sz="1600" b="1" kern="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540000" indent="0">
              <a:buFontTx/>
              <a:buNone/>
            </a:pPr>
            <a:r>
              <a:rPr lang="en-US" altLang="ko-KR" sz="1600" b="1" kern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600" b="1" kern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쿠키의 이름</a:t>
            </a:r>
            <a:r>
              <a:rPr lang="en-US" altLang="ko-KR" sz="1600" b="1" kern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($name), </a:t>
            </a:r>
            <a:r>
              <a:rPr lang="ko-KR" altLang="en-US" sz="1600" b="1" kern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쿠키 값</a:t>
            </a:r>
            <a:r>
              <a:rPr lang="en-US" altLang="ko-KR" sz="1600" b="1" kern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($value), </a:t>
            </a:r>
            <a:r>
              <a:rPr lang="ko-KR" altLang="en-US" sz="1600" b="1" kern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쿠키 만료 시간</a:t>
            </a:r>
            <a:r>
              <a:rPr lang="en-US" altLang="ko-KR" sz="1600" b="1" kern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($expire), </a:t>
            </a:r>
            <a:r>
              <a:rPr lang="ko-KR" altLang="en-US" sz="1600" b="1" kern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쿠키의 유효 경로</a:t>
            </a:r>
            <a:r>
              <a:rPr lang="en-US" altLang="ko-KR" sz="1600" b="1" kern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($path), </a:t>
            </a:r>
            <a:r>
              <a:rPr lang="ko-KR" altLang="en-US" sz="1600" b="1" kern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쿠키의 유효 도메인</a:t>
            </a:r>
            <a:r>
              <a:rPr lang="en-US" altLang="ko-KR" sz="1600" b="1" kern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($domain), </a:t>
            </a:r>
            <a:r>
              <a:rPr lang="ko-KR" altLang="en-US" sz="1600" b="1" kern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보안</a:t>
            </a:r>
            <a:r>
              <a:rPr lang="en-US" altLang="ko-KR" sz="1600" b="1" kern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($secure)</a:t>
            </a:r>
            <a:r>
              <a:rPr lang="ko-KR" altLang="en-US" sz="1600" b="1" kern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정의</a:t>
            </a:r>
          </a:p>
          <a:p>
            <a:pPr marL="540000" indent="0">
              <a:buFontTx/>
              <a:buNone/>
            </a:pPr>
            <a:endParaRPr lang="en-US" altLang="ko-KR" sz="1600" b="1" kern="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8784533"/>
              </p:ext>
            </p:extLst>
          </p:nvPr>
        </p:nvGraphicFramePr>
        <p:xfrm>
          <a:off x="1187624" y="3933056"/>
          <a:ext cx="7704856" cy="432054"/>
        </p:xfrm>
        <a:graphic>
          <a:graphicData uri="http://schemas.openxmlformats.org/drawingml/2006/table">
            <a:tbl>
              <a:tblPr/>
              <a:tblGrid>
                <a:gridCol w="77048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09296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800" i="1" dirty="0" smtClean="0">
                        <a:solidFill>
                          <a:srgbClr val="000000"/>
                        </a:solidFill>
                        <a:latin typeface="바탕"/>
                        <a:ea typeface="바탕"/>
                      </a:endParaRPr>
                    </a:p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i="1" dirty="0" err="1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boolean</a:t>
                      </a:r>
                      <a:r>
                        <a:rPr lang="en-US" sz="1000" i="1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sz="1000" b="1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setcookie</a:t>
                      </a:r>
                      <a:r>
                        <a:rPr lang="en-US" sz="1000" b="1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( </a:t>
                      </a:r>
                      <a:r>
                        <a:rPr lang="en-US" sz="1000" i="1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string</a:t>
                      </a:r>
                      <a:r>
                        <a:rPr lang="en-US" sz="1000" b="1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$name [, </a:t>
                      </a:r>
                      <a:r>
                        <a:rPr lang="en-US" sz="1000" i="1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string</a:t>
                      </a:r>
                      <a:r>
                        <a:rPr lang="en-US" sz="1000" b="1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$value [, </a:t>
                      </a:r>
                      <a:r>
                        <a:rPr lang="en-US" sz="1000" i="1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integer</a:t>
                      </a:r>
                      <a:r>
                        <a:rPr lang="en-US" sz="1000" b="1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$expire [, </a:t>
                      </a:r>
                      <a:r>
                        <a:rPr lang="en-US" sz="1000" i="1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string</a:t>
                      </a:r>
                      <a:r>
                        <a:rPr lang="en-US" sz="1000" b="1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$path [, </a:t>
                      </a:r>
                      <a:r>
                        <a:rPr lang="en-US" sz="1000" i="1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string </a:t>
                      </a:r>
                      <a:r>
                        <a:rPr lang="en-US" sz="1000" b="1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$domain [, </a:t>
                      </a:r>
                      <a:r>
                        <a:rPr lang="en-US" sz="1000" i="1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boolean</a:t>
                      </a:r>
                      <a:r>
                        <a:rPr lang="en-US" sz="1000" b="1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$secure ]]]]] </a:t>
                      </a:r>
                      <a:r>
                        <a:rPr lang="en-US" sz="1000" b="1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800" dirty="0">
                        <a:solidFill>
                          <a:srgbClr val="000000"/>
                        </a:solidFill>
                        <a:latin typeface="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815975" y="202841"/>
            <a:ext cx="454818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altLang="ko-KR" sz="20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20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</a:rPr>
              <a:t>쿠키</a:t>
            </a:r>
            <a:r>
              <a:rPr lang="en-US" altLang="ko-KR" sz="20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</a:rPr>
              <a:t>(cookies) </a:t>
            </a:r>
            <a:r>
              <a:rPr lang="ko-KR" altLang="en-US" sz="20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</a:rPr>
              <a:t>개념정리</a:t>
            </a:r>
            <a:endParaRPr lang="ko-KR" altLang="en-US" sz="2000" b="1" dirty="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Text Box 8"/>
          <p:cNvSpPr txBox="1">
            <a:spLocks noChangeArrowheads="1"/>
          </p:cNvSpPr>
          <p:nvPr/>
        </p:nvSpPr>
        <p:spPr bwMode="auto">
          <a:xfrm>
            <a:off x="6709793" y="494721"/>
            <a:ext cx="2465289" cy="318924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  <a:effectLst/>
        </p:spPr>
        <p:txBody>
          <a:bodyPr wrap="square" lIns="36000" tIns="36000" rIns="36000" bIns="36000" anchor="ctr">
            <a:spAutoFit/>
          </a:bodyPr>
          <a:lstStyle/>
          <a:p>
            <a:pPr marL="292100" indent="-292100" algn="r" fontAlgn="ctr">
              <a:buClr>
                <a:srgbClr val="660066"/>
              </a:buClr>
              <a:buFont typeface="Wingdings" pitchFamily="2" charset="2"/>
              <a:buNone/>
              <a:tabLst>
                <a:tab pos="292100" algn="l"/>
                <a:tab pos="685800" algn="l"/>
              </a:tabLst>
            </a:pPr>
            <a:r>
              <a:rPr lang="en-US" altLang="ko-KR" sz="1600" dirty="0" smtClean="0">
                <a:solidFill>
                  <a:srgbClr val="0000CC"/>
                </a:solidFill>
                <a:latin typeface="HY견고딕" pitchFamily="18" charset="-127"/>
                <a:ea typeface="HY견고딕" pitchFamily="18" charset="-127"/>
                <a:sym typeface="Wingdings" pitchFamily="2" charset="2"/>
              </a:rPr>
              <a:t>16. </a:t>
            </a:r>
            <a:r>
              <a:rPr lang="ko-KR" altLang="en-US" sz="1600" dirty="0" smtClean="0">
                <a:solidFill>
                  <a:srgbClr val="0000CC"/>
                </a:solidFill>
                <a:latin typeface="HY견고딕" pitchFamily="18" charset="-127"/>
                <a:ea typeface="HY견고딕" pitchFamily="18" charset="-127"/>
                <a:sym typeface="Wingdings" pitchFamily="2" charset="2"/>
              </a:rPr>
              <a:t>쿠키</a:t>
            </a:r>
            <a:r>
              <a:rPr lang="en-US" altLang="ko-KR" sz="1600" dirty="0" smtClean="0">
                <a:solidFill>
                  <a:srgbClr val="0000CC"/>
                </a:solidFill>
                <a:latin typeface="HY견고딕" pitchFamily="18" charset="-127"/>
                <a:ea typeface="HY견고딕" pitchFamily="18" charset="-127"/>
                <a:sym typeface="Wingdings" pitchFamily="2" charset="2"/>
              </a:rPr>
              <a:t>(cookie)</a:t>
            </a:r>
            <a:endParaRPr lang="ko-KR" altLang="en-US" sz="1600" dirty="0">
              <a:solidFill>
                <a:srgbClr val="0000CC"/>
              </a:solidFill>
              <a:latin typeface="HY견고딕" pitchFamily="18" charset="-127"/>
              <a:ea typeface="HY견고딕" pitchFamily="18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581261" y="833752"/>
            <a:ext cx="6153457" cy="390150"/>
            <a:chOff x="395536" y="1034681"/>
            <a:chExt cx="6153457" cy="390150"/>
          </a:xfrm>
        </p:grpSpPr>
        <p:grpSp>
          <p:nvGrpSpPr>
            <p:cNvPr id="8" name="Group 13"/>
            <p:cNvGrpSpPr>
              <a:grpSpLocks/>
            </p:cNvGrpSpPr>
            <p:nvPr/>
          </p:nvGrpSpPr>
          <p:grpSpPr bwMode="auto">
            <a:xfrm>
              <a:off x="395536" y="1054740"/>
              <a:ext cx="6097223" cy="370091"/>
              <a:chOff x="129" y="640"/>
              <a:chExt cx="8638" cy="295"/>
            </a:xfrm>
          </p:grpSpPr>
          <p:sp>
            <p:nvSpPr>
              <p:cNvPr id="10" name="Rectangle 14"/>
              <p:cNvSpPr>
                <a:spLocks noChangeArrowheads="1"/>
              </p:cNvSpPr>
              <p:nvPr/>
            </p:nvSpPr>
            <p:spPr bwMode="auto">
              <a:xfrm>
                <a:off x="129" y="652"/>
                <a:ext cx="8638" cy="274"/>
              </a:xfrm>
              <a:prstGeom prst="rect">
                <a:avLst/>
              </a:prstGeom>
              <a:gradFill rotWithShape="1">
                <a:gsLst>
                  <a:gs pos="0">
                    <a:srgbClr val="0070C0"/>
                  </a:gs>
                  <a:gs pos="40000">
                    <a:srgbClr val="CCFFFF"/>
                  </a:gs>
                  <a:gs pos="97000">
                    <a:schemeClr val="bg1"/>
                  </a:gs>
                </a:gsLst>
                <a:lin ang="0" scaled="1"/>
              </a:gra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ko-KR" altLang="en-US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endParaRPr>
              </a:p>
            </p:txBody>
          </p:sp>
          <p:sp>
            <p:nvSpPr>
              <p:cNvPr id="11" name="Rectangle 15"/>
              <p:cNvSpPr>
                <a:spLocks noChangeArrowheads="1"/>
              </p:cNvSpPr>
              <p:nvPr/>
            </p:nvSpPr>
            <p:spPr bwMode="auto">
              <a:xfrm>
                <a:off x="129" y="640"/>
                <a:ext cx="5456" cy="11"/>
              </a:xfrm>
              <a:prstGeom prst="rect">
                <a:avLst/>
              </a:prstGeom>
              <a:gradFill rotWithShape="1">
                <a:gsLst>
                  <a:gs pos="0">
                    <a:srgbClr val="F0F0F0"/>
                  </a:gs>
                  <a:gs pos="100000">
                    <a:srgbClr val="EAEAEA"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ko-KR" altLang="en-US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endParaRPr>
              </a:p>
            </p:txBody>
          </p:sp>
          <p:sp>
            <p:nvSpPr>
              <p:cNvPr id="12" name="Rectangle 16"/>
              <p:cNvSpPr>
                <a:spLocks noChangeArrowheads="1"/>
              </p:cNvSpPr>
              <p:nvPr/>
            </p:nvSpPr>
            <p:spPr bwMode="auto">
              <a:xfrm>
                <a:off x="129" y="924"/>
                <a:ext cx="5456" cy="11"/>
              </a:xfrm>
              <a:prstGeom prst="rect">
                <a:avLst/>
              </a:prstGeom>
              <a:gradFill rotWithShape="1">
                <a:gsLst>
                  <a:gs pos="0">
                    <a:srgbClr val="F0F0F0"/>
                  </a:gs>
                  <a:gs pos="100000">
                    <a:srgbClr val="EAEAEA"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ko-KR" altLang="en-US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endParaRPr>
              </a:p>
            </p:txBody>
          </p:sp>
        </p:grpSp>
        <p:sp>
          <p:nvSpPr>
            <p:cNvPr id="9" name="Text Box 19"/>
            <p:cNvSpPr txBox="1">
              <a:spLocks noChangeArrowheads="1"/>
            </p:cNvSpPr>
            <p:nvPr/>
          </p:nvSpPr>
          <p:spPr bwMode="auto">
            <a:xfrm>
              <a:off x="424444" y="1034681"/>
              <a:ext cx="6124549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dist="17961" dir="2700000" algn="ctr" rotWithShape="0">
                <a:srgbClr val="000066"/>
              </a:outerShdw>
            </a:effectLst>
          </p:spPr>
          <p:txBody>
            <a:bodyPr wrap="square">
              <a:spAutoFit/>
            </a:bodyPr>
            <a:lstStyle/>
            <a:p>
              <a:r>
                <a:rPr lang="en-US" altLang="ko-KR" spc="100" dirty="0" smtClean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3. </a:t>
              </a:r>
              <a:r>
                <a:rPr lang="ko-KR" altLang="en-US" b="1" kern="0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쿠키</a:t>
              </a:r>
              <a:r>
                <a:rPr lang="en-US" altLang="ko-KR" b="1" kern="0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(cookies</a:t>
              </a:r>
              <a:r>
                <a:rPr lang="en-US" altLang="ko-KR" b="1" kern="0" dirty="0" smtClean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)</a:t>
              </a:r>
              <a:endParaRPr lang="en-US" altLang="ko-KR" b="1" kern="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31014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5306"/>
    </mc:Choice>
    <mc:Fallback xmlns="">
      <p:transition spd="slow" advTm="95306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 smtClean="0">
                <a:solidFill>
                  <a:srgbClr val="3333CC"/>
                </a:solidFill>
              </a:rPr>
              <a:t>Page </a:t>
            </a:r>
            <a:fld id="{B2E0AFF9-790E-4EDE-B53D-40F806A63927}" type="slidenum">
              <a:rPr lang="en-US" altLang="ko-KR" smtClean="0">
                <a:solidFill>
                  <a:srgbClr val="3333CC"/>
                </a:solidFill>
              </a:rPr>
              <a:pPr/>
              <a:t>14</a:t>
            </a:fld>
            <a:endParaRPr lang="en-US" altLang="ko-KR" dirty="0">
              <a:solidFill>
                <a:srgbClr val="3333CC"/>
              </a:solidFill>
            </a:endParaRPr>
          </a:p>
        </p:txBody>
      </p:sp>
      <p:sp>
        <p:nvSpPr>
          <p:cNvPr id="3" name="Rectangle 2051"/>
          <p:cNvSpPr txBox="1">
            <a:spLocks noChangeArrowheads="1"/>
          </p:cNvSpPr>
          <p:nvPr/>
        </p:nvSpPr>
        <p:spPr>
          <a:xfrm>
            <a:off x="439737" y="1463049"/>
            <a:ext cx="8704263" cy="5495925"/>
          </a:xfrm>
          <a:prstGeom prst="rect">
            <a:avLst/>
          </a:prstGeom>
        </p:spPr>
        <p:txBody>
          <a:bodyPr/>
          <a:lstStyle>
            <a:lvl1pPr marL="342900" indent="-342900" algn="l" rtl="0" fontAlgn="base" latinLnBrk="1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 latinLnBrk="1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fontAlgn="base" latinLnBrk="1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fontAlgn="base" latinLnBrk="1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360000">
              <a:buClr>
                <a:srgbClr val="000000"/>
              </a:buClr>
              <a:buSzPct val="60000"/>
              <a:buFont typeface="Wingdings" pitchFamily="2" charset="2"/>
              <a:buChar char="l"/>
              <a:defRPr/>
            </a:pPr>
            <a:r>
              <a:rPr lang="en-US" altLang="ko-KR" sz="1600" b="1" kern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PHP</a:t>
            </a:r>
            <a:r>
              <a:rPr lang="ko-KR" altLang="en-US" sz="1600" b="1" kern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에서 쿠키 사용</a:t>
            </a:r>
            <a:endParaRPr lang="en-US" altLang="ko-KR" sz="1600" b="1" kern="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20000">
              <a:buFontTx/>
              <a:buNone/>
            </a:pPr>
            <a:r>
              <a:rPr lang="ko-KR" altLang="en-US" sz="1600" b="1" kern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② 쿠키의 참조</a:t>
            </a:r>
          </a:p>
          <a:p>
            <a:pPr marL="720000">
              <a:buFont typeface="Arial" pitchFamily="34" charset="0"/>
              <a:buChar char="•"/>
            </a:pPr>
            <a:r>
              <a:rPr lang="ko-KR" altLang="en-US" sz="1600" b="1" kern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슈퍼 </a:t>
            </a:r>
            <a:r>
              <a:rPr lang="ko-KR" altLang="en-US" sz="1600" b="1" kern="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전역변수</a:t>
            </a:r>
            <a:r>
              <a:rPr lang="ko-KR" altLang="en-US" sz="1600" b="1" kern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b="1" kern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$_COOKIE</a:t>
            </a:r>
            <a:r>
              <a:rPr lang="ko-KR" altLang="en-US" sz="1600" b="1" kern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참조</a:t>
            </a:r>
          </a:p>
          <a:p>
            <a:pPr marL="720000">
              <a:buFont typeface="Arial" pitchFamily="34" charset="0"/>
              <a:buChar char="•"/>
            </a:pPr>
            <a:endParaRPr lang="en-US" altLang="ko-KR" sz="1600" b="1" kern="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9268733"/>
              </p:ext>
            </p:extLst>
          </p:nvPr>
        </p:nvGraphicFramePr>
        <p:xfrm>
          <a:off x="641797" y="2449649"/>
          <a:ext cx="4896544" cy="3522726"/>
        </p:xfrm>
        <a:graphic>
          <a:graphicData uri="http://schemas.openxmlformats.org/drawingml/2006/table">
            <a:tbl>
              <a:tblPr/>
              <a:tblGrid>
                <a:gridCol w="3471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493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4036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  <a:p>
                      <a:pPr marL="0" marR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  <a:p>
                      <a:pPr marL="0" marR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  <a:p>
                      <a:pPr marL="0" marR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  <a:p>
                      <a:pPr marL="0" marR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  <a:p>
                      <a:pPr marL="0" marR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  <a:p>
                      <a:pPr marL="0" marR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  <a:p>
                      <a:pPr marL="0" marR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  <a:p>
                      <a:pPr marL="0" marR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  <a:p>
                      <a:pPr marL="0" marR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  <a:p>
                      <a:pPr marL="0" marR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  <a:p>
                      <a:pPr marL="0" marR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  <a:p>
                      <a:pPr marL="0" marR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  <a:p>
                      <a:pPr marL="0" marR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  <a:p>
                      <a:pPr marL="0" marR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  <a:p>
                      <a:pPr marL="0" marR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</a:t>
                      </a:r>
                      <a:endParaRPr lang="en-US" sz="110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&lt;?</a:t>
                      </a:r>
                      <a:r>
                        <a:rPr lang="en-US" sz="1100" b="1" dirty="0" err="1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php</a:t>
                      </a:r>
                      <a:endParaRPr lang="en-US" sz="1100" b="1" dirty="0" smtClean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algn="just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$cook1 = </a:t>
                      </a:r>
                      <a:r>
                        <a:rPr lang="en-US" sz="1100" b="1" dirty="0" err="1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setcookie</a:t>
                      </a:r>
                      <a:r>
                        <a:rPr lang="en-US" sz="1100" b="1" dirty="0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("cookie1","apm",time()+30);</a:t>
                      </a:r>
                    </a:p>
                    <a:p>
                      <a:pPr marL="0" marR="0" algn="just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$cook2 = </a:t>
                      </a:r>
                      <a:r>
                        <a:rPr lang="en-US" sz="1100" b="1" dirty="0" err="1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setcookie</a:t>
                      </a:r>
                      <a:r>
                        <a:rPr lang="en-US" sz="1100" b="1" dirty="0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("cookie2","che",time()+15);</a:t>
                      </a:r>
                    </a:p>
                    <a:p>
                      <a:pPr marL="0" marR="0" algn="just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1" dirty="0" smtClean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algn="just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echo "</a:t>
                      </a:r>
                      <a:r>
                        <a:rPr lang="ko-KR" altLang="en-US" sz="1100" b="1" dirty="0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쿠키를 생성하는 </a:t>
                      </a:r>
                      <a:r>
                        <a:rPr lang="en-US" sz="1100" b="1" dirty="0" err="1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setcookie</a:t>
                      </a:r>
                      <a:r>
                        <a:rPr lang="en-US" sz="1100" b="1" dirty="0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() </a:t>
                      </a:r>
                      <a:r>
                        <a:rPr lang="ko-KR" altLang="en-US" sz="1100" b="1" dirty="0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함수 사용 </a:t>
                      </a:r>
                      <a:r>
                        <a:rPr lang="en-US" altLang="ko-KR" sz="1100" b="1" dirty="0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&lt;</a:t>
                      </a:r>
                      <a:r>
                        <a:rPr lang="en-US" sz="1100" b="1" dirty="0" err="1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br</a:t>
                      </a:r>
                      <a:r>
                        <a:rPr lang="en-US" sz="1100" b="1" dirty="0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/&gt;";</a:t>
                      </a:r>
                    </a:p>
                    <a:p>
                      <a:pPr marL="0" marR="0" algn="just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echo "======================================&lt;</a:t>
                      </a:r>
                      <a:r>
                        <a:rPr lang="en-US" sz="1100" b="1" dirty="0" err="1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br</a:t>
                      </a:r>
                      <a:r>
                        <a:rPr lang="en-US" sz="1100" b="1" dirty="0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/&gt;";</a:t>
                      </a:r>
                    </a:p>
                    <a:p>
                      <a:pPr marL="0" marR="0" algn="just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if($cook1 &amp;&amp; $cook2){</a:t>
                      </a:r>
                    </a:p>
                    <a:p>
                      <a:pPr marL="0" marR="0" algn="just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echo "</a:t>
                      </a:r>
                      <a:r>
                        <a:rPr lang="ko-KR" altLang="en-US" sz="1100" b="1" dirty="0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두 개의 쿠키가 생성되었습니다</a:t>
                      </a:r>
                      <a:r>
                        <a:rPr lang="en-US" altLang="ko-KR" sz="1100" b="1" dirty="0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 &lt;</a:t>
                      </a:r>
                      <a:r>
                        <a:rPr lang="en-US" sz="1100" b="1" dirty="0" err="1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br</a:t>
                      </a:r>
                      <a:r>
                        <a:rPr lang="en-US" sz="1100" b="1" dirty="0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/&gt;";</a:t>
                      </a:r>
                    </a:p>
                    <a:p>
                      <a:pPr marL="0" marR="0" algn="just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echo "1. </a:t>
                      </a:r>
                      <a:r>
                        <a:rPr lang="ko-KR" altLang="en-US" sz="1100" b="1" dirty="0" err="1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쿠키이름</a:t>
                      </a:r>
                      <a:r>
                        <a:rPr lang="ko-KR" altLang="en-US" sz="1100" b="1" dirty="0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100" b="1" dirty="0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&lt;</a:t>
                      </a:r>
                      <a:r>
                        <a:rPr lang="en-US" sz="1100" b="1" dirty="0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b&gt;cookie1&lt;/b&gt; | </a:t>
                      </a:r>
                      <a:r>
                        <a:rPr lang="ko-KR" altLang="en-US" sz="1100" b="1" dirty="0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쿠키 값</a:t>
                      </a:r>
                      <a:r>
                        <a:rPr lang="en-US" altLang="ko-KR" sz="1100" b="1" dirty="0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</a:t>
                      </a:r>
                      <a:r>
                        <a:rPr lang="en-US" sz="1100" b="1" dirty="0" err="1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apm</a:t>
                      </a:r>
                      <a:r>
                        <a:rPr lang="en-US" sz="1100" b="1" dirty="0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&lt;</a:t>
                      </a:r>
                      <a:r>
                        <a:rPr lang="en-US" sz="1100" b="1" dirty="0" err="1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br</a:t>
                      </a:r>
                      <a:r>
                        <a:rPr lang="en-US" sz="1100" b="1" dirty="0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/&gt;";</a:t>
                      </a:r>
                    </a:p>
                    <a:p>
                      <a:pPr marL="0" marR="0" algn="just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echo "2. </a:t>
                      </a:r>
                      <a:r>
                        <a:rPr lang="ko-KR" altLang="en-US" sz="1100" b="1" dirty="0" err="1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쿠키이름</a:t>
                      </a:r>
                      <a:r>
                        <a:rPr lang="ko-KR" altLang="en-US" sz="1100" b="1" dirty="0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100" b="1" dirty="0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&lt;</a:t>
                      </a:r>
                      <a:r>
                        <a:rPr lang="en-US" sz="1100" b="1" dirty="0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b&gt;cookie2&lt;/b&gt; | </a:t>
                      </a:r>
                      <a:r>
                        <a:rPr lang="ko-KR" altLang="en-US" sz="1100" b="1" dirty="0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쿠키 값 </a:t>
                      </a:r>
                      <a:r>
                        <a:rPr lang="en-US" altLang="ko-KR" sz="1100" b="1" dirty="0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</a:t>
                      </a:r>
                      <a:r>
                        <a:rPr lang="en-US" sz="1100" b="1" dirty="0" err="1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che</a:t>
                      </a:r>
                      <a:r>
                        <a:rPr lang="en-US" sz="1100" b="1" dirty="0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&lt;</a:t>
                      </a:r>
                      <a:r>
                        <a:rPr lang="en-US" sz="1100" b="1" dirty="0" err="1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br</a:t>
                      </a:r>
                      <a:r>
                        <a:rPr lang="en-US" sz="1100" b="1" dirty="0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/&gt;";</a:t>
                      </a:r>
                    </a:p>
                    <a:p>
                      <a:pPr marL="0" marR="0" algn="just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echo "</a:t>
                      </a:r>
                      <a:r>
                        <a:rPr lang="ko-KR" altLang="en-US" sz="1100" b="1" dirty="0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쿠키는 </a:t>
                      </a:r>
                      <a:r>
                        <a:rPr lang="en-US" altLang="ko-KR" sz="1100" b="1" dirty="0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30/15</a:t>
                      </a:r>
                      <a:r>
                        <a:rPr lang="ko-KR" altLang="en-US" sz="1100" b="1" dirty="0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초간 지속됩니다</a:t>
                      </a:r>
                      <a:r>
                        <a:rPr lang="en-US" altLang="ko-KR" sz="1100" b="1" dirty="0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 &lt;</a:t>
                      </a:r>
                      <a:r>
                        <a:rPr lang="en-US" sz="1100" b="1" dirty="0" err="1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br</a:t>
                      </a:r>
                      <a:r>
                        <a:rPr lang="en-US" sz="1100" b="1" dirty="0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/&gt;";</a:t>
                      </a:r>
                    </a:p>
                    <a:p>
                      <a:pPr marL="0" marR="0" algn="just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}else{</a:t>
                      </a:r>
                    </a:p>
                    <a:p>
                      <a:pPr marL="0" marR="0" algn="just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echo "</a:t>
                      </a:r>
                      <a:r>
                        <a:rPr lang="ko-KR" altLang="en-US" sz="1100" b="1" dirty="0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쿠키가 생성되지 않았습니다</a:t>
                      </a:r>
                      <a:r>
                        <a:rPr lang="en-US" altLang="ko-KR" sz="1100" b="1" dirty="0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 &lt;</a:t>
                      </a:r>
                      <a:r>
                        <a:rPr lang="en-US" sz="1100" b="1" dirty="0" err="1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br</a:t>
                      </a:r>
                      <a:r>
                        <a:rPr lang="en-US" sz="1100" b="1" dirty="0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/&gt;";</a:t>
                      </a:r>
                    </a:p>
                    <a:p>
                      <a:pPr marL="0" marR="0" algn="just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}</a:t>
                      </a:r>
                    </a:p>
                    <a:p>
                      <a:pPr marL="0" marR="0" algn="just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?&gt;</a:t>
                      </a:r>
                      <a:endParaRPr lang="en-US" sz="110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815975" y="202841"/>
            <a:ext cx="454818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altLang="ko-KR" sz="20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20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</a:rPr>
              <a:t>쿠키</a:t>
            </a:r>
            <a:r>
              <a:rPr lang="en-US" altLang="ko-KR" sz="20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</a:rPr>
              <a:t>(cookies) </a:t>
            </a:r>
            <a:r>
              <a:rPr lang="ko-KR" altLang="en-US" sz="20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</a:rPr>
              <a:t>개념정리</a:t>
            </a:r>
            <a:endParaRPr lang="ko-KR" altLang="en-US" sz="2000" b="1" dirty="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8341" y="3729038"/>
            <a:ext cx="3296617" cy="188485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8" name="그룹 7"/>
          <p:cNvGrpSpPr/>
          <p:nvPr/>
        </p:nvGrpSpPr>
        <p:grpSpPr>
          <a:xfrm>
            <a:off x="581261" y="833752"/>
            <a:ext cx="6153457" cy="390150"/>
            <a:chOff x="395536" y="1034681"/>
            <a:chExt cx="6153457" cy="390150"/>
          </a:xfrm>
        </p:grpSpPr>
        <p:grpSp>
          <p:nvGrpSpPr>
            <p:cNvPr id="9" name="Group 13"/>
            <p:cNvGrpSpPr>
              <a:grpSpLocks/>
            </p:cNvGrpSpPr>
            <p:nvPr/>
          </p:nvGrpSpPr>
          <p:grpSpPr bwMode="auto">
            <a:xfrm>
              <a:off x="395536" y="1054740"/>
              <a:ext cx="6097223" cy="370091"/>
              <a:chOff x="129" y="640"/>
              <a:chExt cx="8638" cy="295"/>
            </a:xfrm>
          </p:grpSpPr>
          <p:sp>
            <p:nvSpPr>
              <p:cNvPr id="11" name="Rectangle 14"/>
              <p:cNvSpPr>
                <a:spLocks noChangeArrowheads="1"/>
              </p:cNvSpPr>
              <p:nvPr/>
            </p:nvSpPr>
            <p:spPr bwMode="auto">
              <a:xfrm>
                <a:off x="129" y="652"/>
                <a:ext cx="8638" cy="274"/>
              </a:xfrm>
              <a:prstGeom prst="rect">
                <a:avLst/>
              </a:prstGeom>
              <a:gradFill rotWithShape="1">
                <a:gsLst>
                  <a:gs pos="0">
                    <a:srgbClr val="0070C0"/>
                  </a:gs>
                  <a:gs pos="40000">
                    <a:srgbClr val="CCFFFF"/>
                  </a:gs>
                  <a:gs pos="97000">
                    <a:schemeClr val="bg1"/>
                  </a:gs>
                </a:gsLst>
                <a:lin ang="0" scaled="1"/>
              </a:gra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ko-KR" altLang="en-US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endParaRPr>
              </a:p>
            </p:txBody>
          </p:sp>
          <p:sp>
            <p:nvSpPr>
              <p:cNvPr id="12" name="Rectangle 15"/>
              <p:cNvSpPr>
                <a:spLocks noChangeArrowheads="1"/>
              </p:cNvSpPr>
              <p:nvPr/>
            </p:nvSpPr>
            <p:spPr bwMode="auto">
              <a:xfrm>
                <a:off x="129" y="640"/>
                <a:ext cx="5456" cy="11"/>
              </a:xfrm>
              <a:prstGeom prst="rect">
                <a:avLst/>
              </a:prstGeom>
              <a:gradFill rotWithShape="1">
                <a:gsLst>
                  <a:gs pos="0">
                    <a:srgbClr val="F0F0F0"/>
                  </a:gs>
                  <a:gs pos="100000">
                    <a:srgbClr val="EAEAEA"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ko-KR" altLang="en-US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endParaRPr>
              </a:p>
            </p:txBody>
          </p:sp>
          <p:sp>
            <p:nvSpPr>
              <p:cNvPr id="13" name="Rectangle 16"/>
              <p:cNvSpPr>
                <a:spLocks noChangeArrowheads="1"/>
              </p:cNvSpPr>
              <p:nvPr/>
            </p:nvSpPr>
            <p:spPr bwMode="auto">
              <a:xfrm>
                <a:off x="129" y="924"/>
                <a:ext cx="5456" cy="11"/>
              </a:xfrm>
              <a:prstGeom prst="rect">
                <a:avLst/>
              </a:prstGeom>
              <a:gradFill rotWithShape="1">
                <a:gsLst>
                  <a:gs pos="0">
                    <a:srgbClr val="F0F0F0"/>
                  </a:gs>
                  <a:gs pos="100000">
                    <a:srgbClr val="EAEAEA"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ko-KR" altLang="en-US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endParaRPr>
              </a:p>
            </p:txBody>
          </p:sp>
        </p:grpSp>
        <p:sp>
          <p:nvSpPr>
            <p:cNvPr id="10" name="Text Box 19"/>
            <p:cNvSpPr txBox="1">
              <a:spLocks noChangeArrowheads="1"/>
            </p:cNvSpPr>
            <p:nvPr/>
          </p:nvSpPr>
          <p:spPr bwMode="auto">
            <a:xfrm>
              <a:off x="424444" y="1034681"/>
              <a:ext cx="6124549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dist="17961" dir="2700000" algn="ctr" rotWithShape="0">
                <a:srgbClr val="000066"/>
              </a:outerShdw>
            </a:effectLst>
          </p:spPr>
          <p:txBody>
            <a:bodyPr wrap="square">
              <a:spAutoFit/>
            </a:bodyPr>
            <a:lstStyle/>
            <a:p>
              <a:r>
                <a:rPr lang="en-US" altLang="ko-KR" spc="100" dirty="0" smtClean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3. </a:t>
              </a:r>
              <a:r>
                <a:rPr lang="ko-KR" altLang="en-US" b="1" kern="0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쿠키</a:t>
              </a:r>
              <a:r>
                <a:rPr lang="en-US" altLang="ko-KR" b="1" kern="0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(cookies</a:t>
              </a:r>
              <a:r>
                <a:rPr lang="en-US" altLang="ko-KR" b="1" kern="0" dirty="0" smtClean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)</a:t>
              </a:r>
              <a:endParaRPr lang="en-US" altLang="ko-KR" b="1" kern="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sp>
        <p:nvSpPr>
          <p:cNvPr id="14" name="Text Box 8"/>
          <p:cNvSpPr txBox="1">
            <a:spLocks noChangeArrowheads="1"/>
          </p:cNvSpPr>
          <p:nvPr/>
        </p:nvSpPr>
        <p:spPr bwMode="auto">
          <a:xfrm>
            <a:off x="6709793" y="494721"/>
            <a:ext cx="2465289" cy="318924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  <a:effectLst/>
        </p:spPr>
        <p:txBody>
          <a:bodyPr wrap="square" lIns="36000" tIns="36000" rIns="36000" bIns="36000" anchor="ctr">
            <a:spAutoFit/>
          </a:bodyPr>
          <a:lstStyle/>
          <a:p>
            <a:pPr marL="292100" indent="-292100" algn="r" fontAlgn="ctr">
              <a:buClr>
                <a:srgbClr val="660066"/>
              </a:buClr>
              <a:buFont typeface="Wingdings" pitchFamily="2" charset="2"/>
              <a:buNone/>
              <a:tabLst>
                <a:tab pos="292100" algn="l"/>
                <a:tab pos="685800" algn="l"/>
              </a:tabLst>
            </a:pPr>
            <a:r>
              <a:rPr lang="en-US" altLang="ko-KR" sz="1600" dirty="0" smtClean="0">
                <a:solidFill>
                  <a:srgbClr val="0000CC"/>
                </a:solidFill>
                <a:latin typeface="HY견고딕" pitchFamily="18" charset="-127"/>
                <a:ea typeface="HY견고딕" pitchFamily="18" charset="-127"/>
                <a:sym typeface="Wingdings" pitchFamily="2" charset="2"/>
              </a:rPr>
              <a:t>16. </a:t>
            </a:r>
            <a:r>
              <a:rPr lang="ko-KR" altLang="en-US" sz="1600" dirty="0" smtClean="0">
                <a:solidFill>
                  <a:srgbClr val="0000CC"/>
                </a:solidFill>
                <a:latin typeface="HY견고딕" pitchFamily="18" charset="-127"/>
                <a:ea typeface="HY견고딕" pitchFamily="18" charset="-127"/>
                <a:sym typeface="Wingdings" pitchFamily="2" charset="2"/>
              </a:rPr>
              <a:t>쿠키</a:t>
            </a:r>
            <a:r>
              <a:rPr lang="en-US" altLang="ko-KR" sz="1600" dirty="0" smtClean="0">
                <a:solidFill>
                  <a:srgbClr val="0000CC"/>
                </a:solidFill>
                <a:latin typeface="HY견고딕" pitchFamily="18" charset="-127"/>
                <a:ea typeface="HY견고딕" pitchFamily="18" charset="-127"/>
                <a:sym typeface="Wingdings" pitchFamily="2" charset="2"/>
              </a:rPr>
              <a:t>(cookie)</a:t>
            </a:r>
            <a:endParaRPr lang="ko-KR" altLang="en-US" sz="1600" dirty="0">
              <a:solidFill>
                <a:srgbClr val="0000CC"/>
              </a:solidFill>
              <a:latin typeface="HY견고딕" pitchFamily="18" charset="-127"/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19874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720"/>
    </mc:Choice>
    <mc:Fallback xmlns="">
      <p:transition spd="slow" advTm="44720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 smtClean="0">
                <a:solidFill>
                  <a:srgbClr val="3333CC"/>
                </a:solidFill>
              </a:rPr>
              <a:t>Page </a:t>
            </a:r>
            <a:fld id="{B2E0AFF9-790E-4EDE-B53D-40F806A63927}" type="slidenum">
              <a:rPr lang="en-US" altLang="ko-KR" smtClean="0">
                <a:solidFill>
                  <a:srgbClr val="3333CC"/>
                </a:solidFill>
              </a:rPr>
              <a:pPr/>
              <a:t>15</a:t>
            </a:fld>
            <a:endParaRPr lang="en-US" altLang="ko-KR" dirty="0">
              <a:solidFill>
                <a:srgbClr val="3333CC"/>
              </a:solidFill>
            </a:endParaRPr>
          </a:p>
        </p:txBody>
      </p:sp>
      <p:sp>
        <p:nvSpPr>
          <p:cNvPr id="3" name="Rectangle 2051"/>
          <p:cNvSpPr txBox="1">
            <a:spLocks noChangeArrowheads="1"/>
          </p:cNvSpPr>
          <p:nvPr/>
        </p:nvSpPr>
        <p:spPr>
          <a:xfrm>
            <a:off x="611560" y="1340768"/>
            <a:ext cx="8280920" cy="4946104"/>
          </a:xfrm>
          <a:prstGeom prst="rect">
            <a:avLst/>
          </a:prstGeom>
          <a:ln>
            <a:noFill/>
          </a:ln>
        </p:spPr>
        <p:txBody>
          <a:bodyPr/>
          <a:lstStyle>
            <a:lvl1pPr marL="342900" indent="-342900" algn="l" rtl="0" fontAlgn="base" latinLnBrk="1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 latinLnBrk="1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fontAlgn="base" latinLnBrk="1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fontAlgn="base" latinLnBrk="1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360000">
              <a:buClr>
                <a:srgbClr val="000000"/>
              </a:buClr>
              <a:buSzPct val="60000"/>
              <a:buFont typeface="Wingdings" pitchFamily="2" charset="2"/>
              <a:buChar char="l"/>
              <a:defRPr/>
            </a:pPr>
            <a:r>
              <a:rPr lang="en-US" altLang="ko-KR" sz="2000" b="1" kern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PHP</a:t>
            </a:r>
            <a:r>
              <a:rPr lang="ko-KR" altLang="en-US" sz="2000" b="1" kern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에서 쿠키 사용</a:t>
            </a:r>
          </a:p>
          <a:p>
            <a:pPr marL="720000">
              <a:buFontTx/>
              <a:buNone/>
            </a:pPr>
            <a:endParaRPr lang="en-US" altLang="ko-KR" sz="1600" b="1" kern="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20000">
              <a:buFontTx/>
              <a:buNone/>
            </a:pPr>
            <a:r>
              <a:rPr lang="ko-KR" altLang="ko-KR" sz="1600" b="1" kern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③</a:t>
            </a:r>
            <a:r>
              <a:rPr lang="en-US" altLang="ko-KR" sz="1600" b="1" kern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b="1" kern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쿠키의 삭제</a:t>
            </a:r>
          </a:p>
          <a:p>
            <a:pPr marL="720000">
              <a:buFont typeface="Arial" pitchFamily="34" charset="0"/>
              <a:buChar char="•"/>
            </a:pPr>
            <a:r>
              <a:rPr lang="en-US" altLang="ko-KR" sz="1600" b="1" kern="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setcookie</a:t>
            </a:r>
            <a:r>
              <a:rPr lang="en-US" altLang="ko-KR" sz="1600" b="1" kern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() </a:t>
            </a:r>
            <a:r>
              <a:rPr lang="ko-KR" altLang="en-US" sz="1600" b="1" kern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함수 호출</a:t>
            </a:r>
            <a:endParaRPr lang="en-US" altLang="ko-KR" sz="1600" b="1" kern="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20000">
              <a:buFont typeface="Arial" pitchFamily="34" charset="0"/>
              <a:buChar char="•"/>
            </a:pPr>
            <a:r>
              <a:rPr lang="ko-KR" altLang="en-US" sz="1600" b="1" kern="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쿠키삭제</a:t>
            </a:r>
            <a:r>
              <a:rPr lang="ko-KR" altLang="en-US" sz="1600" b="1" kern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방법 </a:t>
            </a:r>
            <a:r>
              <a:rPr lang="en-US" altLang="ko-KR" sz="1600" b="1" kern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600" b="1" kern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사용한 </a:t>
            </a:r>
            <a:r>
              <a:rPr lang="en-US" altLang="ko-KR" sz="1600" b="1" kern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“</a:t>
            </a:r>
            <a:r>
              <a:rPr lang="ko-KR" altLang="en-US" sz="1600" b="1" kern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쿠키 이름</a:t>
            </a:r>
            <a:r>
              <a:rPr lang="en-US" altLang="ko-KR" sz="1600" b="1" kern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”</a:t>
            </a:r>
            <a:r>
              <a:rPr lang="ko-KR" altLang="en-US" sz="1600" b="1" kern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만 또는</a:t>
            </a:r>
            <a:r>
              <a:rPr lang="en-US" altLang="ko-KR" sz="1600" b="1" kern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“</a:t>
            </a:r>
            <a:r>
              <a:rPr lang="ko-KR" altLang="en-US" sz="1600" b="1" kern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쿠키 만료 시간</a:t>
            </a:r>
            <a:r>
              <a:rPr lang="en-US" altLang="ko-KR" sz="1600" b="1" kern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”</a:t>
            </a:r>
            <a:r>
              <a:rPr lang="ko-KR" altLang="en-US" sz="1600" b="1" kern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매개변수 사용</a:t>
            </a:r>
            <a:r>
              <a:rPr lang="en-US" altLang="ko-KR" sz="1600" b="1" kern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600" b="1" kern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안전</a:t>
            </a:r>
            <a:r>
              <a:rPr lang="en-US" altLang="ko-KR" sz="1600" b="1" kern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marL="720000">
              <a:buFont typeface="Arial" pitchFamily="34" charset="0"/>
              <a:buChar char="•"/>
            </a:pPr>
            <a:endParaRPr lang="en-US" altLang="ko-KR" sz="1600" b="1" kern="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20000">
              <a:buFont typeface="Arial" pitchFamily="34" charset="0"/>
              <a:buChar char="•"/>
            </a:pPr>
            <a:r>
              <a:rPr lang="en-US" altLang="ko-KR" sz="1600" b="1" kern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“</a:t>
            </a:r>
            <a:r>
              <a:rPr lang="ko-KR" altLang="en-US" sz="1600" b="1" kern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쿠키 만료 시간</a:t>
            </a:r>
            <a:r>
              <a:rPr lang="en-US" altLang="ko-KR" sz="1600" b="1" kern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”</a:t>
            </a:r>
            <a:r>
              <a:rPr lang="ko-KR" altLang="en-US" sz="1600" b="1" kern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매개변수 사용</a:t>
            </a:r>
            <a:endParaRPr lang="en-US" altLang="ko-KR" sz="1600" b="1" kern="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540000" indent="0">
              <a:buFontTx/>
              <a:buNone/>
            </a:pPr>
            <a:r>
              <a:rPr lang="en-US" altLang="ko-KR" sz="1600" b="1" kern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600" b="1" kern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나머지 매개변수는 모두 동일하게 지정</a:t>
            </a:r>
            <a:endParaRPr lang="en-US" altLang="ko-KR" sz="1600" b="1" kern="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20000">
              <a:buFontTx/>
              <a:buNone/>
            </a:pPr>
            <a:r>
              <a:rPr lang="en-US" altLang="ko-KR" sz="1600" b="1" kern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- “</a:t>
            </a:r>
            <a:r>
              <a:rPr lang="ko-KR" altLang="en-US" sz="1600" b="1" kern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쿠키 만료 시간</a:t>
            </a:r>
            <a:r>
              <a:rPr lang="en-US" altLang="ko-KR" sz="1600" b="1" kern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”</a:t>
            </a:r>
            <a:r>
              <a:rPr lang="ko-KR" altLang="en-US" sz="1600" b="1" kern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지난 시간으로 설정</a:t>
            </a:r>
            <a:endParaRPr lang="en-US" altLang="ko-KR" sz="1600" b="1" kern="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20000">
              <a:buFontTx/>
              <a:buNone/>
            </a:pPr>
            <a:r>
              <a:rPr lang="en-US" altLang="ko-KR" sz="1600" b="1" kern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b="1" kern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예</a:t>
            </a:r>
            <a:r>
              <a:rPr lang="en-US" altLang="ko-KR" sz="1600" b="1" kern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en-US" altLang="ko-KR" sz="1600" b="1" kern="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setcookie</a:t>
            </a:r>
            <a:r>
              <a:rPr lang="en-US" altLang="ko-KR" sz="1600" b="1" kern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("", "", ,time()-60);</a:t>
            </a:r>
          </a:p>
          <a:p>
            <a:pPr marL="720000">
              <a:buFontTx/>
              <a:buNone/>
            </a:pPr>
            <a:endParaRPr lang="en-US" altLang="ko-KR" sz="1600" b="1" kern="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20000">
              <a:buFontTx/>
              <a:buNone/>
            </a:pPr>
            <a:r>
              <a:rPr lang="ko-KR" altLang="en-US" sz="1600" b="1" kern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b="1" kern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600" b="1" kern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생략 경우 기본 값으로 브라우저 종료하면 자동으로 삭제</a:t>
            </a:r>
            <a:r>
              <a:rPr lang="en-US" altLang="ko-KR" sz="1600" b="1" kern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b="1" kern="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만료시간</a:t>
            </a:r>
            <a:r>
              <a:rPr lang="ko-KR" altLang="en-US" sz="1600" b="1" kern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남아있는 경우 만료 시점까지 유지 됨 주의</a:t>
            </a:r>
            <a:endParaRPr lang="ko-KR" altLang="en-US" sz="1600" b="1" kern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815975" y="202841"/>
            <a:ext cx="454818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altLang="ko-KR" sz="20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20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</a:rPr>
              <a:t>쿠키</a:t>
            </a:r>
            <a:r>
              <a:rPr lang="en-US" altLang="ko-KR" sz="20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</a:rPr>
              <a:t>(cookies) </a:t>
            </a:r>
            <a:r>
              <a:rPr lang="ko-KR" altLang="en-US" sz="20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</a:rPr>
              <a:t>개념정리</a:t>
            </a:r>
            <a:endParaRPr lang="ko-KR" altLang="en-US" sz="2000" b="1" dirty="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581261" y="833752"/>
            <a:ext cx="6153457" cy="390150"/>
            <a:chOff x="395536" y="1034681"/>
            <a:chExt cx="6153457" cy="390150"/>
          </a:xfrm>
        </p:grpSpPr>
        <p:grpSp>
          <p:nvGrpSpPr>
            <p:cNvPr id="7" name="Group 13"/>
            <p:cNvGrpSpPr>
              <a:grpSpLocks/>
            </p:cNvGrpSpPr>
            <p:nvPr/>
          </p:nvGrpSpPr>
          <p:grpSpPr bwMode="auto">
            <a:xfrm>
              <a:off x="395536" y="1054740"/>
              <a:ext cx="6097223" cy="370091"/>
              <a:chOff x="129" y="640"/>
              <a:chExt cx="8638" cy="295"/>
            </a:xfrm>
          </p:grpSpPr>
          <p:sp>
            <p:nvSpPr>
              <p:cNvPr id="9" name="Rectangle 14"/>
              <p:cNvSpPr>
                <a:spLocks noChangeArrowheads="1"/>
              </p:cNvSpPr>
              <p:nvPr/>
            </p:nvSpPr>
            <p:spPr bwMode="auto">
              <a:xfrm>
                <a:off x="129" y="652"/>
                <a:ext cx="8638" cy="274"/>
              </a:xfrm>
              <a:prstGeom prst="rect">
                <a:avLst/>
              </a:prstGeom>
              <a:gradFill rotWithShape="1">
                <a:gsLst>
                  <a:gs pos="0">
                    <a:srgbClr val="0070C0"/>
                  </a:gs>
                  <a:gs pos="40000">
                    <a:srgbClr val="CCFFFF"/>
                  </a:gs>
                  <a:gs pos="97000">
                    <a:schemeClr val="bg1"/>
                  </a:gs>
                </a:gsLst>
                <a:lin ang="0" scaled="1"/>
              </a:gra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ko-KR" altLang="en-US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endParaRPr>
              </a:p>
            </p:txBody>
          </p:sp>
          <p:sp>
            <p:nvSpPr>
              <p:cNvPr id="10" name="Rectangle 15"/>
              <p:cNvSpPr>
                <a:spLocks noChangeArrowheads="1"/>
              </p:cNvSpPr>
              <p:nvPr/>
            </p:nvSpPr>
            <p:spPr bwMode="auto">
              <a:xfrm>
                <a:off x="129" y="640"/>
                <a:ext cx="5456" cy="11"/>
              </a:xfrm>
              <a:prstGeom prst="rect">
                <a:avLst/>
              </a:prstGeom>
              <a:gradFill rotWithShape="1">
                <a:gsLst>
                  <a:gs pos="0">
                    <a:srgbClr val="F0F0F0"/>
                  </a:gs>
                  <a:gs pos="100000">
                    <a:srgbClr val="EAEAEA"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ko-KR" altLang="en-US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endParaRPr>
              </a:p>
            </p:txBody>
          </p:sp>
          <p:sp>
            <p:nvSpPr>
              <p:cNvPr id="11" name="Rectangle 16"/>
              <p:cNvSpPr>
                <a:spLocks noChangeArrowheads="1"/>
              </p:cNvSpPr>
              <p:nvPr/>
            </p:nvSpPr>
            <p:spPr bwMode="auto">
              <a:xfrm>
                <a:off x="129" y="924"/>
                <a:ext cx="5456" cy="11"/>
              </a:xfrm>
              <a:prstGeom prst="rect">
                <a:avLst/>
              </a:prstGeom>
              <a:gradFill rotWithShape="1">
                <a:gsLst>
                  <a:gs pos="0">
                    <a:srgbClr val="F0F0F0"/>
                  </a:gs>
                  <a:gs pos="100000">
                    <a:srgbClr val="EAEAEA"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ko-KR" altLang="en-US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endParaRPr>
              </a:p>
            </p:txBody>
          </p:sp>
        </p:grpSp>
        <p:sp>
          <p:nvSpPr>
            <p:cNvPr id="8" name="Text Box 19"/>
            <p:cNvSpPr txBox="1">
              <a:spLocks noChangeArrowheads="1"/>
            </p:cNvSpPr>
            <p:nvPr/>
          </p:nvSpPr>
          <p:spPr bwMode="auto">
            <a:xfrm>
              <a:off x="424444" y="1034681"/>
              <a:ext cx="6124549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dist="17961" dir="2700000" algn="ctr" rotWithShape="0">
                <a:srgbClr val="000066"/>
              </a:outerShdw>
            </a:effectLst>
          </p:spPr>
          <p:txBody>
            <a:bodyPr wrap="square">
              <a:spAutoFit/>
            </a:bodyPr>
            <a:lstStyle/>
            <a:p>
              <a:r>
                <a:rPr lang="en-US" altLang="ko-KR" spc="100" dirty="0" smtClean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3. </a:t>
              </a:r>
              <a:r>
                <a:rPr lang="ko-KR" altLang="en-US" b="1" kern="0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쿠키</a:t>
              </a:r>
              <a:r>
                <a:rPr lang="en-US" altLang="ko-KR" b="1" kern="0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(cookies</a:t>
              </a:r>
              <a:r>
                <a:rPr lang="en-US" altLang="ko-KR" b="1" kern="0" dirty="0" smtClean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)</a:t>
              </a:r>
              <a:endParaRPr lang="en-US" altLang="ko-KR" b="1" kern="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sp>
        <p:nvSpPr>
          <p:cNvPr id="12" name="Text Box 8"/>
          <p:cNvSpPr txBox="1">
            <a:spLocks noChangeArrowheads="1"/>
          </p:cNvSpPr>
          <p:nvPr/>
        </p:nvSpPr>
        <p:spPr bwMode="auto">
          <a:xfrm>
            <a:off x="6709793" y="494721"/>
            <a:ext cx="2465289" cy="318924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  <a:effectLst/>
        </p:spPr>
        <p:txBody>
          <a:bodyPr wrap="square" lIns="36000" tIns="36000" rIns="36000" bIns="36000" anchor="ctr">
            <a:spAutoFit/>
          </a:bodyPr>
          <a:lstStyle/>
          <a:p>
            <a:pPr marL="292100" indent="-292100" algn="r" fontAlgn="ctr">
              <a:buClr>
                <a:srgbClr val="660066"/>
              </a:buClr>
              <a:buFont typeface="Wingdings" pitchFamily="2" charset="2"/>
              <a:buNone/>
              <a:tabLst>
                <a:tab pos="292100" algn="l"/>
                <a:tab pos="685800" algn="l"/>
              </a:tabLst>
            </a:pPr>
            <a:r>
              <a:rPr lang="en-US" altLang="ko-KR" sz="1600" dirty="0" smtClean="0">
                <a:solidFill>
                  <a:srgbClr val="0000CC"/>
                </a:solidFill>
                <a:latin typeface="HY견고딕" pitchFamily="18" charset="-127"/>
                <a:ea typeface="HY견고딕" pitchFamily="18" charset="-127"/>
                <a:sym typeface="Wingdings" pitchFamily="2" charset="2"/>
              </a:rPr>
              <a:t>16. </a:t>
            </a:r>
            <a:r>
              <a:rPr lang="ko-KR" altLang="en-US" sz="1600" dirty="0" smtClean="0">
                <a:solidFill>
                  <a:srgbClr val="0000CC"/>
                </a:solidFill>
                <a:latin typeface="HY견고딕" pitchFamily="18" charset="-127"/>
                <a:ea typeface="HY견고딕" pitchFamily="18" charset="-127"/>
                <a:sym typeface="Wingdings" pitchFamily="2" charset="2"/>
              </a:rPr>
              <a:t>쿠키</a:t>
            </a:r>
            <a:r>
              <a:rPr lang="en-US" altLang="ko-KR" sz="1600" dirty="0" smtClean="0">
                <a:solidFill>
                  <a:srgbClr val="0000CC"/>
                </a:solidFill>
                <a:latin typeface="HY견고딕" pitchFamily="18" charset="-127"/>
                <a:ea typeface="HY견고딕" pitchFamily="18" charset="-127"/>
                <a:sym typeface="Wingdings" pitchFamily="2" charset="2"/>
              </a:rPr>
              <a:t>(cookie)</a:t>
            </a:r>
            <a:endParaRPr lang="ko-KR" altLang="en-US" sz="1600" dirty="0">
              <a:solidFill>
                <a:srgbClr val="0000CC"/>
              </a:solidFill>
              <a:latin typeface="HY견고딕" pitchFamily="18" charset="-127"/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78240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4538"/>
    </mc:Choice>
    <mc:Fallback xmlns="">
      <p:transition spd="slow" advTm="94538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 smtClean="0">
                <a:solidFill>
                  <a:srgbClr val="3333CC"/>
                </a:solidFill>
              </a:rPr>
              <a:t>Page </a:t>
            </a:r>
            <a:fld id="{B2E0AFF9-790E-4EDE-B53D-40F806A63927}" type="slidenum">
              <a:rPr lang="en-US" altLang="ko-KR" smtClean="0">
                <a:solidFill>
                  <a:srgbClr val="3333CC"/>
                </a:solidFill>
              </a:rPr>
              <a:pPr/>
              <a:t>16</a:t>
            </a:fld>
            <a:endParaRPr lang="en-US" altLang="ko-KR" dirty="0">
              <a:solidFill>
                <a:srgbClr val="3333CC"/>
              </a:solidFill>
            </a:endParaRPr>
          </a:p>
        </p:txBody>
      </p:sp>
      <p:grpSp>
        <p:nvGrpSpPr>
          <p:cNvPr id="3" name="Group 28"/>
          <p:cNvGrpSpPr>
            <a:grpSpLocks/>
          </p:cNvGrpSpPr>
          <p:nvPr/>
        </p:nvGrpSpPr>
        <p:grpSpPr bwMode="auto">
          <a:xfrm>
            <a:off x="468202" y="3199402"/>
            <a:ext cx="8136246" cy="832947"/>
            <a:chOff x="233" y="948"/>
            <a:chExt cx="4912" cy="568"/>
          </a:xfrm>
        </p:grpSpPr>
        <p:pic>
          <p:nvPicPr>
            <p:cNvPr id="4" name="Picture 11" descr="017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33" y="948"/>
              <a:ext cx="4788" cy="5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" name="AutoShape 16"/>
            <p:cNvSpPr>
              <a:spLocks noChangeArrowheads="1"/>
            </p:cNvSpPr>
            <p:nvPr/>
          </p:nvSpPr>
          <p:spPr bwMode="auto">
            <a:xfrm>
              <a:off x="1882" y="1094"/>
              <a:ext cx="3263" cy="288"/>
            </a:xfrm>
            <a:prstGeom prst="roundRect">
              <a:avLst>
                <a:gd name="adj" fmla="val 16667"/>
              </a:avLst>
            </a:prstGeom>
            <a:noFill/>
            <a:ln w="9525">
              <a:noFill/>
              <a:round/>
              <a:headEnd/>
              <a:tailEnd/>
            </a:ln>
            <a:effectLst>
              <a:outerShdw dist="17961" dir="2700000" algn="ctr" rotWithShape="0">
                <a:schemeClr val="bg1"/>
              </a:outerShdw>
            </a:effectLst>
          </p:spPr>
          <p:txBody>
            <a:bodyPr wrap="none"/>
            <a:lstStyle/>
            <a:p>
              <a:pPr>
                <a:defRPr/>
              </a:pPr>
              <a:r>
                <a:rPr lang="ko-KR" altLang="en-US" sz="2000" dirty="0">
                  <a:solidFill>
                    <a:srgbClr val="000066"/>
                  </a:solidFill>
                  <a:latin typeface="HY헤드라인M" pitchFamily="18" charset="-127"/>
                  <a:ea typeface="HY헤드라인M" pitchFamily="18" charset="-127"/>
                </a:rPr>
                <a:t>세션</a:t>
              </a:r>
              <a:r>
                <a:rPr lang="en-US" altLang="ko-KR" sz="2000" spc="100" dirty="0">
                  <a:solidFill>
                    <a:schemeClr val="accent6"/>
                  </a:solidFill>
                  <a:latin typeface="HY견고딕" pitchFamily="18" charset="-127"/>
                  <a:ea typeface="HY견고딕" pitchFamily="18" charset="-127"/>
                </a:rPr>
                <a:t>(session</a:t>
              </a:r>
              <a:r>
                <a:rPr lang="en-US" altLang="ko-KR" sz="2000" spc="100" dirty="0" smtClean="0">
                  <a:solidFill>
                    <a:schemeClr val="accent6"/>
                  </a:solidFill>
                  <a:latin typeface="HY견고딕" pitchFamily="18" charset="-127"/>
                  <a:ea typeface="HY견고딕" pitchFamily="18" charset="-127"/>
                </a:rPr>
                <a:t>) </a:t>
              </a:r>
              <a:r>
                <a:rPr lang="ko-KR" altLang="en-US" sz="2000" spc="100" dirty="0" smtClean="0">
                  <a:solidFill>
                    <a:schemeClr val="accent6"/>
                  </a:solidFill>
                  <a:latin typeface="HY견고딕" pitchFamily="18" charset="-127"/>
                  <a:ea typeface="HY견고딕" pitchFamily="18" charset="-127"/>
                </a:rPr>
                <a:t>개념정리</a:t>
              </a:r>
              <a:endParaRPr lang="en-US" altLang="ko-KR" sz="2000" spc="100" dirty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grpSp>
        <p:nvGrpSpPr>
          <p:cNvPr id="6" name="Group 29"/>
          <p:cNvGrpSpPr>
            <a:grpSpLocks/>
          </p:cNvGrpSpPr>
          <p:nvPr/>
        </p:nvGrpSpPr>
        <p:grpSpPr bwMode="auto">
          <a:xfrm>
            <a:off x="468203" y="3964205"/>
            <a:ext cx="7930852" cy="832947"/>
            <a:chOff x="233" y="1451"/>
            <a:chExt cx="4788" cy="568"/>
          </a:xfrm>
        </p:grpSpPr>
        <p:pic>
          <p:nvPicPr>
            <p:cNvPr id="7" name="Picture 12" descr="017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33" y="1451"/>
              <a:ext cx="4788" cy="5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" name="AutoShape 17"/>
            <p:cNvSpPr>
              <a:spLocks noChangeArrowheads="1"/>
            </p:cNvSpPr>
            <p:nvPr/>
          </p:nvSpPr>
          <p:spPr bwMode="auto">
            <a:xfrm>
              <a:off x="1882" y="1604"/>
              <a:ext cx="2915" cy="309"/>
            </a:xfrm>
            <a:prstGeom prst="roundRect">
              <a:avLst>
                <a:gd name="adj" fmla="val 16667"/>
              </a:avLst>
            </a:prstGeom>
            <a:noFill/>
            <a:ln w="9525">
              <a:noFill/>
              <a:round/>
              <a:headEnd/>
              <a:tailEnd/>
            </a:ln>
            <a:effectLst>
              <a:outerShdw dist="17961" dir="2700000" algn="ctr" rotWithShape="0">
                <a:schemeClr val="bg1"/>
              </a:outerShdw>
            </a:effectLst>
          </p:spPr>
          <p:txBody>
            <a:bodyPr wrap="none"/>
            <a:lstStyle/>
            <a:p>
              <a:pPr>
                <a:defRPr/>
              </a:pPr>
              <a:r>
                <a:rPr lang="ko-KR" altLang="en-US" sz="2000" dirty="0" smtClean="0">
                  <a:solidFill>
                    <a:srgbClr val="000066"/>
                  </a:solidFill>
                  <a:latin typeface="HY헤드라인M" pitchFamily="18" charset="-127"/>
                  <a:ea typeface="HY헤드라인M" pitchFamily="18" charset="-127"/>
                </a:rPr>
                <a:t>세션</a:t>
              </a:r>
              <a:r>
                <a:rPr lang="en-US" altLang="ko-KR" sz="2000" spc="100" dirty="0">
                  <a:solidFill>
                    <a:schemeClr val="accent6"/>
                  </a:solidFill>
                  <a:latin typeface="HY견고딕" pitchFamily="18" charset="-127"/>
                  <a:ea typeface="HY견고딕" pitchFamily="18" charset="-127"/>
                </a:rPr>
                <a:t>(session</a:t>
              </a:r>
              <a:r>
                <a:rPr lang="en-US" altLang="ko-KR" sz="2000" spc="100" dirty="0" smtClean="0">
                  <a:solidFill>
                    <a:schemeClr val="accent6"/>
                  </a:solidFill>
                  <a:latin typeface="HY견고딕" pitchFamily="18" charset="-127"/>
                  <a:ea typeface="HY견고딕" pitchFamily="18" charset="-127"/>
                </a:rPr>
                <a:t>)</a:t>
              </a:r>
              <a:r>
                <a:rPr lang="ko-KR" altLang="en-US" sz="2000" spc="100" dirty="0" smtClean="0">
                  <a:solidFill>
                    <a:schemeClr val="accent6"/>
                  </a:solidFill>
                  <a:latin typeface="HY견고딕" pitchFamily="18" charset="-127"/>
                  <a:ea typeface="HY견고딕" pitchFamily="18" charset="-127"/>
                </a:rPr>
                <a:t>활용</a:t>
              </a:r>
              <a:r>
                <a:rPr lang="en-US" altLang="ko-KR" sz="2000" spc="100" dirty="0" smtClean="0">
                  <a:solidFill>
                    <a:schemeClr val="accent6"/>
                  </a:solidFill>
                  <a:latin typeface="HY견고딕" pitchFamily="18" charset="-127"/>
                  <a:ea typeface="HY견고딕" pitchFamily="18" charset="-127"/>
                </a:rPr>
                <a:t> </a:t>
              </a:r>
              <a:endParaRPr lang="en-US" altLang="ko-KR" sz="2000" spc="100" dirty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</a:endParaRPr>
            </a:p>
            <a:p>
              <a:pPr>
                <a:defRPr/>
              </a:pPr>
              <a:endParaRPr lang="ko-KR" altLang="en-US" sz="2000" dirty="0">
                <a:solidFill>
                  <a:srgbClr val="000066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2999565" y="1642511"/>
            <a:ext cx="19656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2</a:t>
            </a:r>
            <a:r>
              <a:rPr lang="ko-KR" altLang="en-US" sz="28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교시 강의</a:t>
            </a:r>
            <a:endParaRPr lang="ko-KR" altLang="en-US" sz="28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10" name="Group 28"/>
          <p:cNvGrpSpPr>
            <a:grpSpLocks/>
          </p:cNvGrpSpPr>
          <p:nvPr/>
        </p:nvGrpSpPr>
        <p:grpSpPr bwMode="auto">
          <a:xfrm>
            <a:off x="539552" y="2440552"/>
            <a:ext cx="8136246" cy="832947"/>
            <a:chOff x="233" y="948"/>
            <a:chExt cx="4912" cy="568"/>
          </a:xfrm>
        </p:grpSpPr>
        <p:pic>
          <p:nvPicPr>
            <p:cNvPr id="11" name="Picture 11" descr="017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33" y="948"/>
              <a:ext cx="4788" cy="5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2" name="AutoShape 16"/>
            <p:cNvSpPr>
              <a:spLocks noChangeArrowheads="1"/>
            </p:cNvSpPr>
            <p:nvPr/>
          </p:nvSpPr>
          <p:spPr bwMode="auto">
            <a:xfrm>
              <a:off x="1882" y="1094"/>
              <a:ext cx="3263" cy="288"/>
            </a:xfrm>
            <a:prstGeom prst="roundRect">
              <a:avLst>
                <a:gd name="adj" fmla="val 16667"/>
              </a:avLst>
            </a:prstGeom>
            <a:noFill/>
            <a:ln w="9525">
              <a:noFill/>
              <a:round/>
              <a:headEnd/>
              <a:tailEnd/>
            </a:ln>
            <a:effectLst>
              <a:outerShdw dist="17961" dir="2700000" algn="ctr" rotWithShape="0">
                <a:schemeClr val="bg1"/>
              </a:outerShdw>
            </a:effectLst>
          </p:spPr>
          <p:txBody>
            <a:bodyPr wrap="none"/>
            <a:lstStyle/>
            <a:p>
              <a:pPr>
                <a:defRPr/>
              </a:pPr>
              <a:r>
                <a:rPr lang="ko-KR" altLang="en-US" sz="2000" dirty="0" smtClean="0">
                  <a:solidFill>
                    <a:srgbClr val="000066"/>
                  </a:solidFill>
                  <a:latin typeface="HY헤드라인M" pitchFamily="18" charset="-127"/>
                  <a:ea typeface="HY헤드라인M" pitchFamily="18" charset="-127"/>
                </a:rPr>
                <a:t>쿠키</a:t>
              </a:r>
              <a:r>
                <a:rPr lang="en-US" altLang="ko-KR" sz="2000" spc="100" dirty="0" smtClean="0">
                  <a:solidFill>
                    <a:schemeClr val="accent6"/>
                  </a:solidFill>
                  <a:latin typeface="HY견고딕" pitchFamily="18" charset="-127"/>
                  <a:ea typeface="HY견고딕" pitchFamily="18" charset="-127"/>
                </a:rPr>
                <a:t>(cookies) </a:t>
              </a:r>
              <a:r>
                <a:rPr lang="ko-KR" altLang="en-US" sz="2000" spc="100" dirty="0" smtClean="0">
                  <a:solidFill>
                    <a:schemeClr val="accent6"/>
                  </a:solidFill>
                  <a:latin typeface="HY견고딕" pitchFamily="18" charset="-127"/>
                  <a:ea typeface="HY견고딕" pitchFamily="18" charset="-127"/>
                </a:rPr>
                <a:t>생성</a:t>
              </a:r>
              <a:endParaRPr lang="en-US" altLang="ko-KR" sz="2000" spc="100" dirty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sp>
        <p:nvSpPr>
          <p:cNvPr id="13" name="직사각형 12"/>
          <p:cNvSpPr/>
          <p:nvPr/>
        </p:nvSpPr>
        <p:spPr>
          <a:xfrm>
            <a:off x="3874659" y="5635481"/>
            <a:ext cx="45957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https://www.everdevel.com/PHP/cookie/</a:t>
            </a:r>
          </a:p>
        </p:txBody>
      </p:sp>
    </p:spTree>
    <p:extLst>
      <p:ext uri="{BB962C8B-B14F-4D97-AF65-F5344CB8AC3E}">
        <p14:creationId xmlns:p14="http://schemas.microsoft.com/office/powerpoint/2010/main" val="827328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591"/>
    </mc:Choice>
    <mc:Fallback xmlns="">
      <p:transition spd="slow" advTm="48591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 smtClean="0">
                <a:solidFill>
                  <a:srgbClr val="3333CC"/>
                </a:solidFill>
              </a:rPr>
              <a:t>Page </a:t>
            </a:r>
            <a:fld id="{B2E0AFF9-790E-4EDE-B53D-40F806A63927}" type="slidenum">
              <a:rPr lang="en-US" altLang="ko-KR" smtClean="0">
                <a:solidFill>
                  <a:srgbClr val="3333CC"/>
                </a:solidFill>
              </a:rPr>
              <a:pPr/>
              <a:t>17</a:t>
            </a:fld>
            <a:endParaRPr lang="en-US" altLang="ko-KR" dirty="0">
              <a:solidFill>
                <a:srgbClr val="3333CC"/>
              </a:solidFill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613114" y="995591"/>
            <a:ext cx="6124549" cy="374586"/>
            <a:chOff x="393848" y="1050245"/>
            <a:chExt cx="6124549" cy="374586"/>
          </a:xfrm>
        </p:grpSpPr>
        <p:grpSp>
          <p:nvGrpSpPr>
            <p:cNvPr id="4" name="Group 13"/>
            <p:cNvGrpSpPr>
              <a:grpSpLocks/>
            </p:cNvGrpSpPr>
            <p:nvPr/>
          </p:nvGrpSpPr>
          <p:grpSpPr bwMode="auto">
            <a:xfrm>
              <a:off x="395536" y="1054740"/>
              <a:ext cx="6097223" cy="370091"/>
              <a:chOff x="129" y="640"/>
              <a:chExt cx="8638" cy="295"/>
            </a:xfrm>
          </p:grpSpPr>
          <p:sp>
            <p:nvSpPr>
              <p:cNvPr id="6" name="Rectangle 14"/>
              <p:cNvSpPr>
                <a:spLocks noChangeArrowheads="1"/>
              </p:cNvSpPr>
              <p:nvPr/>
            </p:nvSpPr>
            <p:spPr bwMode="auto">
              <a:xfrm>
                <a:off x="129" y="652"/>
                <a:ext cx="8638" cy="274"/>
              </a:xfrm>
              <a:prstGeom prst="rect">
                <a:avLst/>
              </a:prstGeom>
              <a:gradFill rotWithShape="1">
                <a:gsLst>
                  <a:gs pos="0">
                    <a:srgbClr val="0070C0"/>
                  </a:gs>
                  <a:gs pos="40000">
                    <a:srgbClr val="CCFFFF"/>
                  </a:gs>
                  <a:gs pos="97000">
                    <a:schemeClr val="bg1"/>
                  </a:gs>
                </a:gsLst>
                <a:lin ang="0" scaled="1"/>
              </a:gra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ko-KR" altLang="en-US">
                  <a:solidFill>
                    <a:schemeClr val="bg1"/>
                  </a:solidFill>
                  <a:latin typeface="굴림" pitchFamily="50" charset="-127"/>
                  <a:ea typeface="굴림" pitchFamily="50" charset="-127"/>
                </a:endParaRPr>
              </a:p>
            </p:txBody>
          </p:sp>
          <p:sp>
            <p:nvSpPr>
              <p:cNvPr id="7" name="Rectangle 15"/>
              <p:cNvSpPr>
                <a:spLocks noChangeArrowheads="1"/>
              </p:cNvSpPr>
              <p:nvPr/>
            </p:nvSpPr>
            <p:spPr bwMode="auto">
              <a:xfrm>
                <a:off x="129" y="640"/>
                <a:ext cx="5456" cy="11"/>
              </a:xfrm>
              <a:prstGeom prst="rect">
                <a:avLst/>
              </a:prstGeom>
              <a:gradFill rotWithShape="1">
                <a:gsLst>
                  <a:gs pos="0">
                    <a:srgbClr val="F0F0F0"/>
                  </a:gs>
                  <a:gs pos="100000">
                    <a:srgbClr val="EAEAEA"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ko-KR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8" name="Rectangle 16"/>
              <p:cNvSpPr>
                <a:spLocks noChangeArrowheads="1"/>
              </p:cNvSpPr>
              <p:nvPr/>
            </p:nvSpPr>
            <p:spPr bwMode="auto">
              <a:xfrm>
                <a:off x="129" y="924"/>
                <a:ext cx="5456" cy="11"/>
              </a:xfrm>
              <a:prstGeom prst="rect">
                <a:avLst/>
              </a:prstGeom>
              <a:gradFill rotWithShape="1">
                <a:gsLst>
                  <a:gs pos="0">
                    <a:srgbClr val="F0F0F0"/>
                  </a:gs>
                  <a:gs pos="100000">
                    <a:srgbClr val="EAEAEA"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ko-KR" altLang="en-US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5" name="Text Box 19"/>
            <p:cNvSpPr txBox="1">
              <a:spLocks noChangeArrowheads="1"/>
            </p:cNvSpPr>
            <p:nvPr/>
          </p:nvSpPr>
          <p:spPr bwMode="auto">
            <a:xfrm>
              <a:off x="393848" y="1050245"/>
              <a:ext cx="6124549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dist="17961" dir="2700000" algn="ctr" rotWithShape="0">
                <a:srgbClr val="000066"/>
              </a:outerShdw>
            </a:effectLst>
          </p:spPr>
          <p:txBody>
            <a:bodyPr wrap="square">
              <a:spAutoFit/>
            </a:bodyPr>
            <a:lstStyle/>
            <a:p>
              <a:r>
                <a:rPr lang="en-US" altLang="ko-KR" spc="100" dirty="0" smtClean="0">
                  <a:solidFill>
                    <a:schemeClr val="bg1"/>
                  </a:solidFill>
                  <a:latin typeface="HY견고딕" pitchFamily="18" charset="-127"/>
                  <a:ea typeface="HY견고딕" pitchFamily="18" charset="-127"/>
                </a:rPr>
                <a:t>1. </a:t>
              </a:r>
              <a:r>
                <a:rPr lang="ko-KR" altLang="en-US" b="1" dirty="0" smtClean="0">
                  <a:solidFill>
                    <a:schemeClr val="bg1"/>
                  </a:solidFill>
                  <a:latin typeface="HY견고딕" pitchFamily="18" charset="-127"/>
                  <a:ea typeface="HY견고딕" pitchFamily="18" charset="-127"/>
                </a:rPr>
                <a:t>쿠키</a:t>
              </a:r>
              <a:r>
                <a:rPr lang="en-US" altLang="ko-KR" b="1" dirty="0">
                  <a:solidFill>
                    <a:schemeClr val="bg1"/>
                  </a:solidFill>
                  <a:latin typeface="HY견고딕" pitchFamily="18" charset="-127"/>
                  <a:ea typeface="HY견고딕" pitchFamily="18" charset="-127"/>
                </a:rPr>
                <a:t>(cookie)</a:t>
              </a:r>
              <a:r>
                <a:rPr lang="ko-KR" altLang="en-US" b="1" dirty="0">
                  <a:solidFill>
                    <a:schemeClr val="bg1"/>
                  </a:solidFill>
                  <a:latin typeface="HY견고딕" pitchFamily="18" charset="-127"/>
                  <a:ea typeface="HY견고딕" pitchFamily="18" charset="-127"/>
                </a:rPr>
                <a:t>의 생성 </a:t>
              </a:r>
              <a:endParaRPr lang="en-US" altLang="ko-KR" spc="1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sp>
        <p:nvSpPr>
          <p:cNvPr id="9" name="모서리가 둥근 직사각형 8"/>
          <p:cNvSpPr/>
          <p:nvPr/>
        </p:nvSpPr>
        <p:spPr bwMode="auto">
          <a:xfrm>
            <a:off x="613114" y="1645823"/>
            <a:ext cx="7926472" cy="284749"/>
          </a:xfrm>
          <a:prstGeom prst="roundRect">
            <a:avLst/>
          </a:prstGeom>
          <a:solidFill>
            <a:srgbClr val="FFFF00">
              <a:alpha val="23000"/>
            </a:srgbClr>
          </a:solidFill>
          <a:ln w="1270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200" b="1" dirty="0" smtClean="0">
                <a:latin typeface="HY견고딕" pitchFamily="18" charset="-127"/>
                <a:ea typeface="HY견고딕" pitchFamily="18" charset="-127"/>
              </a:rPr>
              <a:t>- </a:t>
            </a:r>
            <a:r>
              <a:rPr lang="ko-KR" altLang="en-US" sz="1200" b="1" dirty="0" smtClean="0">
                <a:latin typeface="HY견고딕" pitchFamily="18" charset="-127"/>
                <a:ea typeface="HY견고딕" pitchFamily="18" charset="-127"/>
              </a:rPr>
              <a:t>쿠키는 </a:t>
            </a:r>
            <a:r>
              <a:rPr lang="ko-KR" altLang="en-US" sz="1200" b="1" dirty="0">
                <a:latin typeface="HY견고딕" pitchFamily="18" charset="-127"/>
                <a:ea typeface="HY견고딕" pitchFamily="18" charset="-127"/>
              </a:rPr>
              <a:t>일정정보들을 웹 브라우저</a:t>
            </a:r>
            <a:r>
              <a:rPr lang="en-US" altLang="ko-KR" sz="1200" b="1" dirty="0">
                <a:latin typeface="HY견고딕" pitchFamily="18" charset="-127"/>
                <a:ea typeface="HY견고딕" pitchFamily="18" charset="-127"/>
              </a:rPr>
              <a:t>(</a:t>
            </a:r>
            <a:r>
              <a:rPr lang="ko-KR" altLang="en-US" sz="1200" b="1" dirty="0">
                <a:latin typeface="HY견고딕" pitchFamily="18" charset="-127"/>
                <a:ea typeface="HY견고딕" pitchFamily="18" charset="-127"/>
              </a:rPr>
              <a:t>클라이언트</a:t>
            </a:r>
            <a:r>
              <a:rPr lang="en-US" altLang="ko-KR" sz="1200" b="1" dirty="0">
                <a:latin typeface="HY견고딕" pitchFamily="18" charset="-127"/>
                <a:ea typeface="HY견고딕" pitchFamily="18" charset="-127"/>
              </a:rPr>
              <a:t>)</a:t>
            </a:r>
            <a:r>
              <a:rPr lang="ko-KR" altLang="en-US" sz="1200" b="1" dirty="0">
                <a:latin typeface="HY견고딕" pitchFamily="18" charset="-127"/>
                <a:ea typeface="HY견고딕" pitchFamily="18" charset="-127"/>
              </a:rPr>
              <a:t>로 보내어 </a:t>
            </a:r>
            <a:r>
              <a:rPr lang="ko-KR" altLang="en-US" sz="1200" b="1" dirty="0">
                <a:solidFill>
                  <a:srgbClr val="FF0000"/>
                </a:solidFill>
                <a:latin typeface="HY견고딕" pitchFamily="18" charset="-127"/>
                <a:ea typeface="HY견고딕" pitchFamily="18" charset="-127"/>
              </a:rPr>
              <a:t>웹 브라우저에 저장되고</a:t>
            </a:r>
            <a:r>
              <a:rPr lang="en-US" altLang="ko-KR" sz="1200" b="1" dirty="0">
                <a:latin typeface="HY견고딕" pitchFamily="18" charset="-127"/>
                <a:ea typeface="HY견고딕" pitchFamily="18" charset="-127"/>
              </a:rPr>
              <a:t>, </a:t>
            </a:r>
            <a:r>
              <a:rPr lang="ko-KR" altLang="en-US" sz="1200" b="1" dirty="0" err="1">
                <a:latin typeface="HY견고딕" pitchFamily="18" charset="-127"/>
                <a:ea typeface="HY견고딕" pitchFamily="18" charset="-127"/>
              </a:rPr>
              <a:t>필요시</a:t>
            </a:r>
            <a:r>
              <a:rPr lang="ko-KR" altLang="en-US" sz="1200" b="1" dirty="0">
                <a:latin typeface="HY견고딕" pitchFamily="18" charset="-127"/>
                <a:ea typeface="HY견고딕" pitchFamily="18" charset="-127"/>
              </a:rPr>
              <a:t> 다시 웹 서버로 전달 </a:t>
            </a:r>
          </a:p>
        </p:txBody>
      </p:sp>
      <p:sp>
        <p:nvSpPr>
          <p:cNvPr id="11" name="모서리가 둥근 직사각형 10"/>
          <p:cNvSpPr/>
          <p:nvPr/>
        </p:nvSpPr>
        <p:spPr bwMode="auto">
          <a:xfrm>
            <a:off x="605968" y="2060848"/>
            <a:ext cx="7926472" cy="1272253"/>
          </a:xfrm>
          <a:prstGeom prst="roundRect">
            <a:avLst/>
          </a:prstGeom>
          <a:solidFill>
            <a:srgbClr val="FFFF00">
              <a:alpha val="23000"/>
            </a:srgbClr>
          </a:solidFill>
          <a:ln w="1270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400" b="1" dirty="0" smtClean="0">
                <a:latin typeface="HY견고딕" pitchFamily="18" charset="-127"/>
                <a:ea typeface="HY견고딕" pitchFamily="18" charset="-127"/>
              </a:rPr>
              <a:t>2-1. </a:t>
            </a:r>
            <a:r>
              <a:rPr lang="ko-KR" altLang="en-US" sz="1400" b="1" dirty="0" smtClean="0">
                <a:latin typeface="HY견고딕" pitchFamily="18" charset="-127"/>
                <a:ea typeface="HY견고딕" pitchFamily="18" charset="-127"/>
              </a:rPr>
              <a:t>쿠키 </a:t>
            </a:r>
            <a:r>
              <a:rPr lang="ko-KR" altLang="en-US" sz="1400" b="1" dirty="0">
                <a:latin typeface="HY견고딕" pitchFamily="18" charset="-127"/>
                <a:ea typeface="HY견고딕" pitchFamily="18" charset="-127"/>
              </a:rPr>
              <a:t>생성작업을 위한 함수 </a:t>
            </a:r>
            <a:endParaRPr lang="ko-KR" altLang="en-US" sz="1400" dirty="0">
              <a:latin typeface="HY견고딕" pitchFamily="18" charset="-127"/>
              <a:ea typeface="HY견고딕" pitchFamily="18" charset="-127"/>
            </a:endParaRPr>
          </a:p>
          <a:p>
            <a:endParaRPr lang="ko-KR" altLang="en-US" sz="1400" dirty="0">
              <a:latin typeface="HY견고딕" pitchFamily="18" charset="-127"/>
              <a:ea typeface="HY견고딕" pitchFamily="18" charset="-127"/>
            </a:endParaRPr>
          </a:p>
          <a:p>
            <a:r>
              <a:rPr lang="en-US" altLang="ko-KR" sz="1400" b="1" dirty="0" smtClean="0">
                <a:solidFill>
                  <a:srgbClr val="0000CC"/>
                </a:solidFill>
                <a:latin typeface="HY견고딕" pitchFamily="18" charset="-127"/>
                <a:ea typeface="HY견고딕" pitchFamily="18" charset="-127"/>
              </a:rPr>
              <a:t>           </a:t>
            </a:r>
            <a:r>
              <a:rPr lang="en-US" altLang="ko-KR" sz="1400" b="1" dirty="0" err="1" smtClean="0">
                <a:solidFill>
                  <a:srgbClr val="0000CC"/>
                </a:solidFill>
                <a:latin typeface="HY견고딕" pitchFamily="18" charset="-127"/>
                <a:ea typeface="HY견고딕" pitchFamily="18" charset="-127"/>
              </a:rPr>
              <a:t>boolean</a:t>
            </a:r>
            <a:r>
              <a:rPr lang="en-US" altLang="ko-KR" sz="1400" b="1" dirty="0" smtClean="0">
                <a:solidFill>
                  <a:srgbClr val="0000CC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1400" b="1" dirty="0" err="1">
                <a:solidFill>
                  <a:srgbClr val="FF0000"/>
                </a:solidFill>
                <a:latin typeface="HY견고딕" pitchFamily="18" charset="-127"/>
                <a:ea typeface="HY견고딕" pitchFamily="18" charset="-127"/>
              </a:rPr>
              <a:t>Setcookie</a:t>
            </a:r>
            <a:r>
              <a:rPr lang="en-US" altLang="ko-KR" sz="1400" b="1" dirty="0">
                <a:solidFill>
                  <a:srgbClr val="0000CC"/>
                </a:solidFill>
                <a:latin typeface="HY견고딕" pitchFamily="18" charset="-127"/>
                <a:ea typeface="HY견고딕" pitchFamily="18" charset="-127"/>
              </a:rPr>
              <a:t>(“</a:t>
            </a:r>
            <a:r>
              <a:rPr lang="ko-KR" altLang="en-US" sz="1400" b="1" dirty="0">
                <a:solidFill>
                  <a:srgbClr val="0000CC"/>
                </a:solidFill>
                <a:latin typeface="HY견고딕" pitchFamily="18" charset="-127"/>
                <a:ea typeface="HY견고딕" pitchFamily="18" charset="-127"/>
              </a:rPr>
              <a:t>쿠키이름”</a:t>
            </a:r>
            <a:r>
              <a:rPr lang="en-US" altLang="ko-KR" sz="1400" b="1" dirty="0">
                <a:solidFill>
                  <a:srgbClr val="0000CC"/>
                </a:solidFill>
                <a:latin typeface="HY견고딕" pitchFamily="18" charset="-127"/>
                <a:ea typeface="HY견고딕" pitchFamily="18" charset="-127"/>
              </a:rPr>
              <a:t>, [“</a:t>
            </a:r>
            <a:r>
              <a:rPr lang="ko-KR" altLang="en-US" sz="1400" b="1" dirty="0" err="1">
                <a:solidFill>
                  <a:srgbClr val="0000CC"/>
                </a:solidFill>
                <a:latin typeface="HY견고딕" pitchFamily="18" charset="-127"/>
                <a:ea typeface="HY견고딕" pitchFamily="18" charset="-127"/>
              </a:rPr>
              <a:t>쿠키값</a:t>
            </a:r>
            <a:r>
              <a:rPr lang="ko-KR" altLang="en-US" sz="1400" b="1" dirty="0">
                <a:solidFill>
                  <a:srgbClr val="0000CC"/>
                </a:solidFill>
                <a:latin typeface="HY견고딕" pitchFamily="18" charset="-127"/>
                <a:ea typeface="HY견고딕" pitchFamily="18" charset="-127"/>
              </a:rPr>
              <a:t>”</a:t>
            </a:r>
            <a:r>
              <a:rPr lang="en-US" altLang="ko-KR" sz="1400" b="1" dirty="0">
                <a:solidFill>
                  <a:srgbClr val="0000CC"/>
                </a:solidFill>
                <a:latin typeface="HY견고딕" pitchFamily="18" charset="-127"/>
                <a:ea typeface="HY견고딕" pitchFamily="18" charset="-127"/>
              </a:rPr>
              <a:t>],[</a:t>
            </a:r>
            <a:r>
              <a:rPr lang="ko-KR" altLang="en-US" sz="1400" b="1" dirty="0">
                <a:solidFill>
                  <a:srgbClr val="0000CC"/>
                </a:solidFill>
                <a:latin typeface="HY견고딕" pitchFamily="18" charset="-127"/>
                <a:ea typeface="HY견고딕" pitchFamily="18" charset="-127"/>
              </a:rPr>
              <a:t>만료시간</a:t>
            </a:r>
            <a:r>
              <a:rPr lang="en-US" altLang="ko-KR" sz="1400" b="1" dirty="0">
                <a:solidFill>
                  <a:srgbClr val="0000CC"/>
                </a:solidFill>
                <a:latin typeface="HY견고딕" pitchFamily="18" charset="-127"/>
                <a:ea typeface="HY견고딕" pitchFamily="18" charset="-127"/>
              </a:rPr>
              <a:t>]); </a:t>
            </a:r>
            <a:endParaRPr lang="en-US" altLang="ko-KR" sz="1400" b="1" dirty="0" smtClean="0">
              <a:solidFill>
                <a:srgbClr val="0000CC"/>
              </a:solidFill>
              <a:latin typeface="HY견고딕" pitchFamily="18" charset="-127"/>
              <a:ea typeface="HY견고딕" pitchFamily="18" charset="-127"/>
            </a:endParaRPr>
          </a:p>
          <a:p>
            <a:endParaRPr lang="ko-KR" altLang="en-US" sz="1400" dirty="0">
              <a:latin typeface="HY견고딕" pitchFamily="18" charset="-127"/>
              <a:ea typeface="HY견고딕" pitchFamily="18" charset="-127"/>
            </a:endParaRPr>
          </a:p>
          <a:p>
            <a:r>
              <a:rPr lang="ko-KR" altLang="en-US" sz="1400" b="1" dirty="0" smtClean="0">
                <a:latin typeface="HY견고딕" pitchFamily="18" charset="-127"/>
                <a:ea typeface="HY견고딕" pitchFamily="18" charset="-127"/>
              </a:rPr>
              <a:t>         </a:t>
            </a:r>
            <a:r>
              <a:rPr lang="en-US" altLang="ko-KR" sz="1400" b="1" dirty="0" smtClean="0">
                <a:latin typeface="HY견고딕" pitchFamily="18" charset="-127"/>
                <a:ea typeface="HY견고딕" pitchFamily="18" charset="-127"/>
              </a:rPr>
              <a:t>-</a:t>
            </a:r>
            <a:r>
              <a:rPr lang="ko-KR" altLang="en-US" sz="1400" b="1" dirty="0" smtClean="0">
                <a:latin typeface="HY견고딕" pitchFamily="18" charset="-127"/>
                <a:ea typeface="HY견고딕" pitchFamily="18" charset="-127"/>
              </a:rPr>
              <a:t>  쿠키가 </a:t>
            </a:r>
            <a:r>
              <a:rPr lang="ko-KR" altLang="en-US" sz="1400" b="1" dirty="0">
                <a:latin typeface="HY견고딕" pitchFamily="18" charset="-127"/>
                <a:ea typeface="HY견고딕" pitchFamily="18" charset="-127"/>
              </a:rPr>
              <a:t>생성되면 </a:t>
            </a:r>
            <a:r>
              <a:rPr lang="en-US" altLang="ko-KR" sz="1400" b="1" dirty="0">
                <a:solidFill>
                  <a:srgbClr val="FF0000"/>
                </a:solidFill>
                <a:latin typeface="HY견고딕" pitchFamily="18" charset="-127"/>
                <a:ea typeface="HY견고딕" pitchFamily="18" charset="-127"/>
              </a:rPr>
              <a:t>true </a:t>
            </a:r>
            <a:r>
              <a:rPr lang="ko-KR" altLang="en-US" sz="1400" b="1" dirty="0" smtClean="0">
                <a:latin typeface="HY견고딕" pitchFamily="18" charset="-127"/>
                <a:ea typeface="HY견고딕" pitchFamily="18" charset="-127"/>
              </a:rPr>
              <a:t>그렇지 않으면 </a:t>
            </a:r>
            <a:r>
              <a:rPr lang="en-US" altLang="ko-KR" sz="1400" b="1" dirty="0">
                <a:solidFill>
                  <a:srgbClr val="FF0000"/>
                </a:solidFill>
                <a:latin typeface="HY견고딕" pitchFamily="18" charset="-127"/>
                <a:ea typeface="HY견고딕" pitchFamily="18" charset="-127"/>
              </a:rPr>
              <a:t>false</a:t>
            </a:r>
            <a:r>
              <a:rPr lang="en-US" altLang="ko-KR" sz="1400" b="1" dirty="0"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altLang="en-US" sz="1400" b="1" dirty="0">
                <a:latin typeface="HY견고딕" pitchFamily="18" charset="-127"/>
                <a:ea typeface="HY견고딕" pitchFamily="18" charset="-127"/>
              </a:rPr>
              <a:t>값을 </a:t>
            </a:r>
            <a:r>
              <a:rPr lang="ko-KR" altLang="en-US" sz="1400" b="1" dirty="0" smtClean="0">
                <a:latin typeface="HY견고딕" pitchFamily="18" charset="-127"/>
                <a:ea typeface="HY견고딕" pitchFamily="18" charset="-127"/>
              </a:rPr>
              <a:t>갖게 된다</a:t>
            </a:r>
            <a:r>
              <a:rPr lang="en-US" altLang="ko-KR" sz="1400" b="1" dirty="0" smtClean="0">
                <a:latin typeface="HY견고딕" pitchFamily="18" charset="-127"/>
                <a:ea typeface="HY견고딕" pitchFamily="18" charset="-127"/>
              </a:rPr>
              <a:t>. </a:t>
            </a:r>
            <a:endParaRPr lang="ko-KR" altLang="en-US" sz="1400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2" name="Rectangle 6"/>
          <p:cNvSpPr>
            <a:spLocks noChangeArrowheads="1"/>
          </p:cNvSpPr>
          <p:nvPr/>
        </p:nvSpPr>
        <p:spPr bwMode="auto">
          <a:xfrm>
            <a:off x="899592" y="223650"/>
            <a:ext cx="454818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altLang="ko-KR" sz="20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</a:rPr>
              <a:t>4. </a:t>
            </a:r>
            <a:r>
              <a:rPr lang="ko-KR" altLang="en-US" sz="20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</a:rPr>
              <a:t>쿠키</a:t>
            </a:r>
            <a:r>
              <a:rPr lang="en-US" altLang="ko-KR" sz="20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</a:rPr>
              <a:t>(cookie) </a:t>
            </a:r>
            <a:r>
              <a:rPr lang="ko-KR" altLang="en-US" sz="20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</a:rPr>
              <a:t>활용</a:t>
            </a:r>
            <a:endParaRPr lang="ko-KR" altLang="en-US" sz="2000" b="1" dirty="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691" y="3573016"/>
            <a:ext cx="6636444" cy="18722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6061405" y="4869160"/>
            <a:ext cx="2513830" cy="738664"/>
          </a:xfrm>
          <a:prstGeom prst="rect">
            <a:avLst/>
          </a:prstGeom>
          <a:solidFill>
            <a:srgbClr val="FFFF00">
              <a:alpha val="47000"/>
            </a:srgbClr>
          </a:solidFill>
        </p:spPr>
        <p:txBody>
          <a:bodyPr wrap="none" rtlCol="0">
            <a:spAutoFit/>
          </a:bodyPr>
          <a:lstStyle/>
          <a:p>
            <a:r>
              <a:rPr lang="ko-KR" altLang="en-US" sz="1400" b="1" dirty="0" err="1" smtClean="0"/>
              <a:t>쿠키명</a:t>
            </a:r>
            <a:r>
              <a:rPr lang="en-US" altLang="ko-KR" sz="1400" b="1" dirty="0"/>
              <a:t>:test </a:t>
            </a:r>
            <a:endParaRPr lang="en-US" altLang="ko-KR" sz="1400" dirty="0"/>
          </a:p>
          <a:p>
            <a:r>
              <a:rPr lang="ko-KR" altLang="en-US" sz="1400" b="1" dirty="0" err="1"/>
              <a:t>쿠키값</a:t>
            </a:r>
            <a:r>
              <a:rPr lang="en-US" altLang="ko-KR" sz="1400" b="1" dirty="0"/>
              <a:t>: this is a sample </a:t>
            </a:r>
            <a:endParaRPr lang="en-US" altLang="ko-KR" sz="1400" dirty="0"/>
          </a:p>
          <a:p>
            <a:r>
              <a:rPr lang="ko-KR" altLang="en-US" sz="1400" b="1" dirty="0"/>
              <a:t>쿠키만료시간</a:t>
            </a:r>
            <a:r>
              <a:rPr lang="en-US" altLang="ko-KR" sz="1400" b="1" dirty="0"/>
              <a:t>: 1</a:t>
            </a:r>
            <a:r>
              <a:rPr lang="ko-KR" altLang="en-US" sz="1400" b="1" dirty="0"/>
              <a:t>시간 후 삭제 </a:t>
            </a:r>
            <a:endParaRPr lang="ko-KR" altLang="en-US" sz="1400" dirty="0"/>
          </a:p>
        </p:txBody>
      </p:sp>
      <p:sp>
        <p:nvSpPr>
          <p:cNvPr id="15" name="TextBox 14"/>
          <p:cNvSpPr txBox="1"/>
          <p:nvPr/>
        </p:nvSpPr>
        <p:spPr>
          <a:xfrm>
            <a:off x="1340689" y="5627170"/>
            <a:ext cx="4634602" cy="523220"/>
          </a:xfrm>
          <a:prstGeom prst="rect">
            <a:avLst/>
          </a:prstGeom>
          <a:solidFill>
            <a:srgbClr val="FFFF00">
              <a:alpha val="50000"/>
            </a:srgbClr>
          </a:solidFill>
        </p:spPr>
        <p:txBody>
          <a:bodyPr wrap="none" rtlCol="0">
            <a:spAutoFit/>
          </a:bodyPr>
          <a:lstStyle/>
          <a:p>
            <a:r>
              <a:rPr lang="ko-KR" altLang="en-US" sz="1400" b="1" dirty="0" smtClean="0"/>
              <a:t>쿠키가 </a:t>
            </a:r>
            <a:r>
              <a:rPr lang="ko-KR" altLang="en-US" sz="1400" b="1" dirty="0"/>
              <a:t>생성되었으면 즉</a:t>
            </a:r>
            <a:r>
              <a:rPr lang="en-US" altLang="ko-KR" sz="1400" b="1" dirty="0"/>
              <a:t>, true</a:t>
            </a:r>
            <a:r>
              <a:rPr lang="ko-KR" altLang="en-US" sz="1400" b="1" dirty="0"/>
              <a:t>이면 </a:t>
            </a:r>
            <a:r>
              <a:rPr lang="ko-KR" altLang="en-US" sz="1400" b="1" dirty="0" err="1"/>
              <a:t>쿠키값</a:t>
            </a:r>
            <a:r>
              <a:rPr lang="ko-KR" altLang="en-US" sz="1400" b="1" dirty="0"/>
              <a:t> 정보를 참조 </a:t>
            </a:r>
            <a:endParaRPr lang="ko-KR" altLang="en-US" sz="1400" dirty="0"/>
          </a:p>
          <a:p>
            <a:r>
              <a:rPr lang="ko-KR" altLang="en-US" sz="1400" b="1" dirty="0" err="1"/>
              <a:t>쿠키값을</a:t>
            </a:r>
            <a:r>
              <a:rPr lang="ko-KR" altLang="en-US" sz="1400" b="1" dirty="0"/>
              <a:t> 읽어올 때는 </a:t>
            </a:r>
            <a:r>
              <a:rPr lang="en-US" altLang="ko-KR" sz="1400" b="1" dirty="0"/>
              <a:t>$_COOKIE[‘</a:t>
            </a:r>
            <a:r>
              <a:rPr lang="ko-KR" altLang="en-US" sz="1400" b="1" dirty="0" err="1"/>
              <a:t>쿠키명</a:t>
            </a:r>
            <a:r>
              <a:rPr lang="ko-KR" altLang="en-US" sz="1400" b="1" dirty="0"/>
              <a:t>’</a:t>
            </a:r>
            <a:r>
              <a:rPr lang="en-US" altLang="ko-KR" sz="1400" b="1" dirty="0"/>
              <a:t>]</a:t>
            </a:r>
            <a:r>
              <a:rPr lang="ko-KR" altLang="en-US" sz="1400" b="1" dirty="0"/>
              <a:t>배열 사용</a:t>
            </a:r>
            <a:r>
              <a:rPr lang="en-US" altLang="ko-KR" sz="1400" b="1" dirty="0"/>
              <a:t>!! </a:t>
            </a:r>
            <a:endParaRPr lang="ko-KR" altLang="en-US" sz="1400" dirty="0"/>
          </a:p>
        </p:txBody>
      </p:sp>
      <p:cxnSp>
        <p:nvCxnSpPr>
          <p:cNvPr id="17" name="직선 화살표 연결선 16"/>
          <p:cNvCxnSpPr>
            <a:stCxn id="14" idx="0"/>
          </p:cNvCxnSpPr>
          <p:nvPr/>
        </p:nvCxnSpPr>
        <p:spPr bwMode="auto">
          <a:xfrm flipH="1" flipV="1">
            <a:off x="6732240" y="4077072"/>
            <a:ext cx="586080" cy="792088"/>
          </a:xfrm>
          <a:prstGeom prst="straightConnector1">
            <a:avLst/>
          </a:prstGeom>
          <a:noFill/>
          <a:ln w="25400" cap="flat" cmpd="sng" algn="ctr">
            <a:solidFill>
              <a:srgbClr val="0000CC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9" name="직선 화살표 연결선 18"/>
          <p:cNvCxnSpPr/>
          <p:nvPr/>
        </p:nvCxnSpPr>
        <p:spPr bwMode="auto">
          <a:xfrm>
            <a:off x="3789084" y="4293096"/>
            <a:ext cx="0" cy="1314728"/>
          </a:xfrm>
          <a:prstGeom prst="straightConnector1">
            <a:avLst/>
          </a:prstGeom>
          <a:noFill/>
          <a:ln w="25400" cap="flat" cmpd="sng" algn="ctr">
            <a:solidFill>
              <a:srgbClr val="0000CC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0" name="Text Box 8"/>
          <p:cNvSpPr txBox="1">
            <a:spLocks noChangeArrowheads="1"/>
          </p:cNvSpPr>
          <p:nvPr/>
        </p:nvSpPr>
        <p:spPr bwMode="auto">
          <a:xfrm>
            <a:off x="6709793" y="494721"/>
            <a:ext cx="2465289" cy="318924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  <a:effectLst/>
        </p:spPr>
        <p:txBody>
          <a:bodyPr wrap="square" lIns="36000" tIns="36000" rIns="36000" bIns="36000" anchor="ctr">
            <a:spAutoFit/>
          </a:bodyPr>
          <a:lstStyle/>
          <a:p>
            <a:pPr marL="292100" indent="-292100" algn="r" fontAlgn="ctr">
              <a:buClr>
                <a:srgbClr val="660066"/>
              </a:buClr>
              <a:buFont typeface="Wingdings" pitchFamily="2" charset="2"/>
              <a:buNone/>
              <a:tabLst>
                <a:tab pos="292100" algn="l"/>
                <a:tab pos="685800" algn="l"/>
              </a:tabLst>
            </a:pPr>
            <a:r>
              <a:rPr lang="en-US" altLang="ko-KR" sz="1600" dirty="0" smtClean="0">
                <a:solidFill>
                  <a:srgbClr val="0000CC"/>
                </a:solidFill>
                <a:latin typeface="HY견고딕" pitchFamily="18" charset="-127"/>
                <a:ea typeface="HY견고딕" pitchFamily="18" charset="-127"/>
                <a:sym typeface="Wingdings" pitchFamily="2" charset="2"/>
              </a:rPr>
              <a:t>16. </a:t>
            </a:r>
            <a:r>
              <a:rPr lang="ko-KR" altLang="en-US" sz="1600" dirty="0" smtClean="0">
                <a:solidFill>
                  <a:srgbClr val="0000CC"/>
                </a:solidFill>
                <a:latin typeface="HY견고딕" pitchFamily="18" charset="-127"/>
                <a:ea typeface="HY견고딕" pitchFamily="18" charset="-127"/>
                <a:sym typeface="Wingdings" pitchFamily="2" charset="2"/>
              </a:rPr>
              <a:t>쿠키</a:t>
            </a:r>
            <a:r>
              <a:rPr lang="en-US" altLang="ko-KR" sz="1600" dirty="0" smtClean="0">
                <a:solidFill>
                  <a:srgbClr val="0000CC"/>
                </a:solidFill>
                <a:latin typeface="HY견고딕" pitchFamily="18" charset="-127"/>
                <a:ea typeface="HY견고딕" pitchFamily="18" charset="-127"/>
                <a:sym typeface="Wingdings" pitchFamily="2" charset="2"/>
              </a:rPr>
              <a:t>(cookie)</a:t>
            </a:r>
            <a:endParaRPr lang="ko-KR" altLang="en-US" sz="1600" dirty="0">
              <a:solidFill>
                <a:srgbClr val="0000CC"/>
              </a:solidFill>
              <a:latin typeface="HY견고딕" pitchFamily="18" charset="-127"/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3840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5557"/>
    </mc:Choice>
    <mc:Fallback xmlns="">
      <p:transition spd="slow" advTm="135557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658590" y="1507121"/>
            <a:ext cx="7344816" cy="452431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dirty="0"/>
              <a:t>&lt;?</a:t>
            </a:r>
            <a:r>
              <a:rPr lang="en-US" altLang="ko-KR" dirty="0" err="1"/>
              <a:t>php</a:t>
            </a:r>
            <a:endParaRPr lang="en-US" altLang="ko-KR" dirty="0"/>
          </a:p>
          <a:p>
            <a:r>
              <a:rPr lang="en-US" altLang="ko-KR" dirty="0" err="1">
                <a:solidFill>
                  <a:srgbClr val="FF0000"/>
                </a:solidFill>
              </a:rPr>
              <a:t>setcookie</a:t>
            </a:r>
            <a:r>
              <a:rPr lang="en-US" altLang="ko-KR" dirty="0"/>
              <a:t>('test', 'This is a sample', time() + 3600);</a:t>
            </a:r>
          </a:p>
          <a:p>
            <a:r>
              <a:rPr lang="en-US" altLang="ko-KR" dirty="0"/>
              <a:t>if(</a:t>
            </a:r>
            <a:r>
              <a:rPr lang="en-US" altLang="ko-KR" dirty="0" err="1">
                <a:solidFill>
                  <a:srgbClr val="FF0000"/>
                </a:solidFill>
              </a:rPr>
              <a:t>isset</a:t>
            </a:r>
            <a:r>
              <a:rPr lang="en-US" altLang="ko-KR" dirty="0"/>
              <a:t>($_COOKIE['test</a:t>
            </a:r>
            <a:r>
              <a:rPr lang="en-US" altLang="ko-KR" dirty="0" smtClean="0"/>
              <a:t>']))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{ $</a:t>
            </a:r>
            <a:r>
              <a:rPr lang="en-US" altLang="ko-KR" dirty="0" err="1"/>
              <a:t>cookieSet</a:t>
            </a:r>
            <a:r>
              <a:rPr lang="en-US" altLang="ko-KR" dirty="0"/>
              <a:t> = 'The cookie is ' . $_COOKIE['test</a:t>
            </a:r>
            <a:r>
              <a:rPr lang="en-US" altLang="ko-KR" dirty="0" smtClean="0"/>
              <a:t>'];  } </a:t>
            </a:r>
          </a:p>
          <a:p>
            <a:r>
              <a:rPr lang="en-US" altLang="ko-KR" dirty="0" smtClean="0"/>
              <a:t>else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{   $</a:t>
            </a:r>
            <a:r>
              <a:rPr lang="en-US" altLang="ko-KR" dirty="0" err="1"/>
              <a:t>cookieSet</a:t>
            </a:r>
            <a:r>
              <a:rPr lang="en-US" altLang="ko-KR" dirty="0"/>
              <a:t> = 'No cookie</a:t>
            </a:r>
            <a:r>
              <a:rPr lang="en-US" altLang="ko-KR" dirty="0" smtClean="0"/>
              <a:t>';   }</a:t>
            </a:r>
            <a:endParaRPr lang="en-US" altLang="ko-KR" dirty="0"/>
          </a:p>
          <a:p>
            <a:r>
              <a:rPr lang="en-US" altLang="ko-KR" dirty="0" smtClean="0"/>
              <a:t>  ?&gt;</a:t>
            </a:r>
          </a:p>
          <a:p>
            <a:endParaRPr lang="en-US" altLang="ko-KR" dirty="0"/>
          </a:p>
          <a:p>
            <a:r>
              <a:rPr lang="en-US" altLang="ko-KR" dirty="0">
                <a:solidFill>
                  <a:srgbClr val="0000CC"/>
                </a:solidFill>
              </a:rPr>
              <a:t>&lt;html&gt;</a:t>
            </a:r>
          </a:p>
          <a:p>
            <a:r>
              <a:rPr lang="en-US" altLang="ko-KR" dirty="0">
                <a:solidFill>
                  <a:srgbClr val="0000CC"/>
                </a:solidFill>
              </a:rPr>
              <a:t>&lt;head&gt;&lt;title&gt;cookie&lt;/title&gt;&lt;/head&gt;</a:t>
            </a:r>
          </a:p>
          <a:p>
            <a:r>
              <a:rPr lang="en-US" altLang="ko-KR" dirty="0">
                <a:solidFill>
                  <a:srgbClr val="0000CC"/>
                </a:solidFill>
              </a:rPr>
              <a:t>&lt;body</a:t>
            </a:r>
            <a:r>
              <a:rPr lang="en-US" altLang="ko-KR" dirty="0" smtClean="0">
                <a:solidFill>
                  <a:srgbClr val="0000CC"/>
                </a:solidFill>
              </a:rPr>
              <a:t>&gt;</a:t>
            </a:r>
            <a:endParaRPr lang="en-US" altLang="ko-KR" dirty="0">
              <a:solidFill>
                <a:srgbClr val="0000CC"/>
              </a:solidFill>
            </a:endParaRPr>
          </a:p>
          <a:p>
            <a:r>
              <a:rPr lang="en-US" altLang="ko-KR" dirty="0"/>
              <a:t>&lt;?</a:t>
            </a:r>
            <a:r>
              <a:rPr lang="en-US" altLang="ko-KR" dirty="0" err="1"/>
              <a:t>php</a:t>
            </a:r>
            <a:endParaRPr lang="en-US" altLang="ko-KR" dirty="0"/>
          </a:p>
          <a:p>
            <a:r>
              <a:rPr lang="en-US" altLang="ko-KR" dirty="0"/>
              <a:t>echo $</a:t>
            </a:r>
            <a:r>
              <a:rPr lang="en-US" altLang="ko-KR" dirty="0" err="1"/>
              <a:t>cookieSet</a:t>
            </a:r>
            <a:r>
              <a:rPr lang="en-US" altLang="ko-KR" dirty="0"/>
              <a:t>;</a:t>
            </a:r>
          </a:p>
          <a:p>
            <a:r>
              <a:rPr lang="en-US" altLang="ko-KR" dirty="0" smtClean="0"/>
              <a:t>?&gt;</a:t>
            </a:r>
            <a:endParaRPr lang="en-US" altLang="ko-KR" dirty="0"/>
          </a:p>
          <a:p>
            <a:r>
              <a:rPr lang="en-US" altLang="ko-KR" dirty="0">
                <a:solidFill>
                  <a:srgbClr val="0000CC"/>
                </a:solidFill>
              </a:rPr>
              <a:t>&lt;/body&gt;</a:t>
            </a:r>
          </a:p>
          <a:p>
            <a:r>
              <a:rPr lang="en-US" altLang="ko-KR" dirty="0">
                <a:solidFill>
                  <a:srgbClr val="0000CC"/>
                </a:solidFill>
              </a:rPr>
              <a:t>&lt;/html&gt;</a:t>
            </a:r>
            <a:endParaRPr lang="ko-KR" altLang="en-US" dirty="0">
              <a:solidFill>
                <a:srgbClr val="0000CC"/>
              </a:solidFill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 smtClean="0">
                <a:solidFill>
                  <a:srgbClr val="3333CC"/>
                </a:solidFill>
              </a:rPr>
              <a:t>Page </a:t>
            </a:r>
            <a:fld id="{B2E0AFF9-790E-4EDE-B53D-40F806A63927}" type="slidenum">
              <a:rPr lang="en-US" altLang="ko-KR" smtClean="0">
                <a:solidFill>
                  <a:srgbClr val="3333CC"/>
                </a:solidFill>
              </a:rPr>
              <a:pPr/>
              <a:t>18</a:t>
            </a:fld>
            <a:endParaRPr lang="en-US" altLang="ko-KR" dirty="0">
              <a:solidFill>
                <a:srgbClr val="3333CC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563246" y="1507121"/>
            <a:ext cx="1440160" cy="246221"/>
          </a:xfrm>
          <a:prstGeom prst="rect">
            <a:avLst/>
          </a:prstGeom>
          <a:solidFill>
            <a:srgbClr val="99FFCC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b="1" dirty="0" smtClean="0"/>
              <a:t>16_delcookie.php</a:t>
            </a:r>
            <a:endParaRPr lang="ko-KR" altLang="en-US" sz="1000" dirty="0"/>
          </a:p>
        </p:txBody>
      </p:sp>
      <p:sp>
        <p:nvSpPr>
          <p:cNvPr id="6" name="Text Box 8"/>
          <p:cNvSpPr txBox="1">
            <a:spLocks noChangeArrowheads="1"/>
          </p:cNvSpPr>
          <p:nvPr/>
        </p:nvSpPr>
        <p:spPr bwMode="auto">
          <a:xfrm>
            <a:off x="6588224" y="481185"/>
            <a:ext cx="2465289" cy="349702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  <a:effectLst/>
        </p:spPr>
        <p:txBody>
          <a:bodyPr wrap="square" lIns="36000" tIns="36000" rIns="36000" bIns="36000" anchor="ctr">
            <a:spAutoFit/>
          </a:bodyPr>
          <a:lstStyle/>
          <a:p>
            <a:pPr marL="292100" indent="-292100" algn="r" fontAlgn="ctr">
              <a:buClr>
                <a:srgbClr val="660066"/>
              </a:buClr>
              <a:buFont typeface="Wingdings" pitchFamily="2" charset="2"/>
              <a:buNone/>
              <a:tabLst>
                <a:tab pos="292100" algn="l"/>
                <a:tab pos="685800" algn="l"/>
              </a:tabLst>
            </a:pPr>
            <a:r>
              <a:rPr lang="en-US" altLang="ko-KR" dirty="0" smtClean="0">
                <a:solidFill>
                  <a:srgbClr val="0000CC"/>
                </a:solidFill>
                <a:latin typeface="HY견고딕" pitchFamily="18" charset="-127"/>
                <a:ea typeface="HY견고딕" pitchFamily="18" charset="-127"/>
                <a:sym typeface="Wingdings" pitchFamily="2" charset="2"/>
              </a:rPr>
              <a:t>16. </a:t>
            </a:r>
            <a:r>
              <a:rPr lang="ko-KR" altLang="en-US" dirty="0" smtClean="0">
                <a:solidFill>
                  <a:srgbClr val="0000CC"/>
                </a:solidFill>
                <a:latin typeface="HY견고딕" pitchFamily="18" charset="-127"/>
                <a:ea typeface="HY견고딕" pitchFamily="18" charset="-127"/>
                <a:sym typeface="Wingdings" pitchFamily="2" charset="2"/>
              </a:rPr>
              <a:t>쿠키</a:t>
            </a:r>
            <a:r>
              <a:rPr lang="en-US" altLang="ko-KR" dirty="0" smtClean="0">
                <a:solidFill>
                  <a:srgbClr val="0000CC"/>
                </a:solidFill>
                <a:latin typeface="HY견고딕" pitchFamily="18" charset="-127"/>
                <a:ea typeface="HY견고딕" pitchFamily="18" charset="-127"/>
                <a:sym typeface="Wingdings" pitchFamily="2" charset="2"/>
              </a:rPr>
              <a:t>(cookie)</a:t>
            </a:r>
            <a:endParaRPr lang="ko-KR" altLang="en-US" dirty="0">
              <a:solidFill>
                <a:srgbClr val="0000CC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7" name="타원 6"/>
          <p:cNvSpPr/>
          <p:nvPr/>
        </p:nvSpPr>
        <p:spPr bwMode="auto">
          <a:xfrm>
            <a:off x="442566" y="3645024"/>
            <a:ext cx="3168352" cy="2520280"/>
          </a:xfrm>
          <a:prstGeom prst="ellipse">
            <a:avLst/>
          </a:prstGeom>
          <a:noFill/>
          <a:ln w="1270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292100" marR="0" indent="-292100" algn="l" defTabSz="914400" rtl="0" eaLnBrk="1" fontAlgn="ctr" latinLnBrk="1" hangingPunct="1">
              <a:lnSpc>
                <a:spcPct val="140000"/>
              </a:lnSpc>
              <a:spcBef>
                <a:spcPct val="20000"/>
              </a:spcBef>
              <a:spcAft>
                <a:spcPct val="0"/>
              </a:spcAft>
              <a:buClr>
                <a:srgbClr val="660066"/>
              </a:buClr>
              <a:buSzTx/>
              <a:buFont typeface="Wingdings" pitchFamily="2" charset="2"/>
              <a:buChar char="v"/>
              <a:tabLst>
                <a:tab pos="292100" algn="l"/>
                <a:tab pos="685800" algn="l"/>
              </a:tabLst>
            </a:pPr>
            <a:endParaRPr kumimoji="1" lang="ko-KR" alt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rebuchet MS" pitchFamily="34" charset="0"/>
              <a:ea typeface="굴림체" pitchFamily="49" charset="-127"/>
            </a:endParaRPr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899592" y="223650"/>
            <a:ext cx="454818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altLang="ko-KR" sz="20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</a:rPr>
              <a:t>4. </a:t>
            </a:r>
            <a:r>
              <a:rPr lang="ko-KR" altLang="en-US" sz="20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</a:rPr>
              <a:t>쿠키</a:t>
            </a:r>
            <a:r>
              <a:rPr lang="en-US" altLang="ko-KR" sz="20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</a:rPr>
              <a:t>(cookie) </a:t>
            </a:r>
            <a:r>
              <a:rPr lang="ko-KR" altLang="en-US" sz="20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</a:rPr>
              <a:t>활용</a:t>
            </a:r>
            <a:endParaRPr lang="ko-KR" altLang="en-US" sz="2000" b="1" dirty="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613114" y="995591"/>
            <a:ext cx="6124549" cy="374586"/>
            <a:chOff x="393848" y="1050245"/>
            <a:chExt cx="6124549" cy="374586"/>
          </a:xfrm>
        </p:grpSpPr>
        <p:grpSp>
          <p:nvGrpSpPr>
            <p:cNvPr id="11" name="Group 13"/>
            <p:cNvGrpSpPr>
              <a:grpSpLocks/>
            </p:cNvGrpSpPr>
            <p:nvPr/>
          </p:nvGrpSpPr>
          <p:grpSpPr bwMode="auto">
            <a:xfrm>
              <a:off x="395536" y="1054740"/>
              <a:ext cx="6097223" cy="370091"/>
              <a:chOff x="129" y="640"/>
              <a:chExt cx="8638" cy="295"/>
            </a:xfrm>
          </p:grpSpPr>
          <p:sp>
            <p:nvSpPr>
              <p:cNvPr id="13" name="Rectangle 14"/>
              <p:cNvSpPr>
                <a:spLocks noChangeArrowheads="1"/>
              </p:cNvSpPr>
              <p:nvPr/>
            </p:nvSpPr>
            <p:spPr bwMode="auto">
              <a:xfrm>
                <a:off x="129" y="652"/>
                <a:ext cx="8638" cy="274"/>
              </a:xfrm>
              <a:prstGeom prst="rect">
                <a:avLst/>
              </a:prstGeom>
              <a:gradFill rotWithShape="1">
                <a:gsLst>
                  <a:gs pos="0">
                    <a:srgbClr val="0070C0"/>
                  </a:gs>
                  <a:gs pos="40000">
                    <a:srgbClr val="CCFFFF"/>
                  </a:gs>
                  <a:gs pos="97000">
                    <a:schemeClr val="bg1"/>
                  </a:gs>
                </a:gsLst>
                <a:lin ang="0" scaled="1"/>
              </a:gra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ko-KR" altLang="en-US">
                  <a:solidFill>
                    <a:schemeClr val="bg1"/>
                  </a:solidFill>
                  <a:latin typeface="굴림" pitchFamily="50" charset="-127"/>
                  <a:ea typeface="굴림" pitchFamily="50" charset="-127"/>
                </a:endParaRPr>
              </a:p>
            </p:txBody>
          </p:sp>
          <p:sp>
            <p:nvSpPr>
              <p:cNvPr id="14" name="Rectangle 15"/>
              <p:cNvSpPr>
                <a:spLocks noChangeArrowheads="1"/>
              </p:cNvSpPr>
              <p:nvPr/>
            </p:nvSpPr>
            <p:spPr bwMode="auto">
              <a:xfrm>
                <a:off x="129" y="640"/>
                <a:ext cx="5456" cy="11"/>
              </a:xfrm>
              <a:prstGeom prst="rect">
                <a:avLst/>
              </a:prstGeom>
              <a:gradFill rotWithShape="1">
                <a:gsLst>
                  <a:gs pos="0">
                    <a:srgbClr val="F0F0F0"/>
                  </a:gs>
                  <a:gs pos="100000">
                    <a:srgbClr val="EAEAEA"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ko-KR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15" name="Rectangle 16"/>
              <p:cNvSpPr>
                <a:spLocks noChangeArrowheads="1"/>
              </p:cNvSpPr>
              <p:nvPr/>
            </p:nvSpPr>
            <p:spPr bwMode="auto">
              <a:xfrm>
                <a:off x="129" y="924"/>
                <a:ext cx="5456" cy="11"/>
              </a:xfrm>
              <a:prstGeom prst="rect">
                <a:avLst/>
              </a:prstGeom>
              <a:gradFill rotWithShape="1">
                <a:gsLst>
                  <a:gs pos="0">
                    <a:srgbClr val="F0F0F0"/>
                  </a:gs>
                  <a:gs pos="100000">
                    <a:srgbClr val="EAEAEA"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ko-KR" altLang="en-US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2" name="Text Box 19"/>
            <p:cNvSpPr txBox="1">
              <a:spLocks noChangeArrowheads="1"/>
            </p:cNvSpPr>
            <p:nvPr/>
          </p:nvSpPr>
          <p:spPr bwMode="auto">
            <a:xfrm>
              <a:off x="393848" y="1050245"/>
              <a:ext cx="6124549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dist="17961" dir="2700000" algn="ctr" rotWithShape="0">
                <a:srgbClr val="000066"/>
              </a:outerShdw>
            </a:effectLst>
          </p:spPr>
          <p:txBody>
            <a:bodyPr wrap="square">
              <a:spAutoFit/>
            </a:bodyPr>
            <a:lstStyle/>
            <a:p>
              <a:r>
                <a:rPr lang="en-US" altLang="ko-KR" spc="100" dirty="0" smtClean="0">
                  <a:solidFill>
                    <a:schemeClr val="bg1"/>
                  </a:solidFill>
                  <a:latin typeface="HY견고딕" pitchFamily="18" charset="-127"/>
                  <a:ea typeface="HY견고딕" pitchFamily="18" charset="-127"/>
                </a:rPr>
                <a:t>1. </a:t>
              </a:r>
              <a:r>
                <a:rPr lang="ko-KR" altLang="en-US" b="1" dirty="0" smtClean="0">
                  <a:solidFill>
                    <a:schemeClr val="bg1"/>
                  </a:solidFill>
                  <a:latin typeface="HY견고딕" pitchFamily="18" charset="-127"/>
                  <a:ea typeface="HY견고딕" pitchFamily="18" charset="-127"/>
                </a:rPr>
                <a:t>쿠키</a:t>
              </a:r>
              <a:r>
                <a:rPr lang="en-US" altLang="ko-KR" b="1" dirty="0">
                  <a:solidFill>
                    <a:schemeClr val="bg1"/>
                  </a:solidFill>
                  <a:latin typeface="HY견고딕" pitchFamily="18" charset="-127"/>
                  <a:ea typeface="HY견고딕" pitchFamily="18" charset="-127"/>
                </a:rPr>
                <a:t>(cookie)</a:t>
              </a:r>
              <a:r>
                <a:rPr lang="ko-KR" altLang="en-US" b="1" dirty="0">
                  <a:solidFill>
                    <a:schemeClr val="bg1"/>
                  </a:solidFill>
                  <a:latin typeface="HY견고딕" pitchFamily="18" charset="-127"/>
                  <a:ea typeface="HY견고딕" pitchFamily="18" charset="-127"/>
                </a:rPr>
                <a:t>의 </a:t>
              </a:r>
              <a:r>
                <a:rPr lang="ko-KR" altLang="en-US" b="1" dirty="0" smtClean="0">
                  <a:solidFill>
                    <a:schemeClr val="bg1"/>
                  </a:solidFill>
                  <a:latin typeface="HY견고딕" pitchFamily="18" charset="-127"/>
                  <a:ea typeface="HY견고딕" pitchFamily="18" charset="-127"/>
                </a:rPr>
                <a:t>삭제 </a:t>
              </a:r>
              <a:endParaRPr lang="en-US" altLang="ko-KR" spc="1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7964" y="3769278"/>
            <a:ext cx="3359398" cy="102926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오디오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434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44"/>
    </mc:Choice>
    <mc:Fallback xmlns="">
      <p:transition spd="slow" advTm="17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 smtClean="0">
                <a:solidFill>
                  <a:srgbClr val="3333CC"/>
                </a:solidFill>
              </a:rPr>
              <a:t>Page </a:t>
            </a:r>
            <a:fld id="{B2E0AFF9-790E-4EDE-B53D-40F806A63927}" type="slidenum">
              <a:rPr lang="en-US" altLang="ko-KR" smtClean="0">
                <a:solidFill>
                  <a:srgbClr val="3333CC"/>
                </a:solidFill>
              </a:rPr>
              <a:pPr/>
              <a:t>19</a:t>
            </a:fld>
            <a:endParaRPr lang="en-US" altLang="ko-KR" dirty="0">
              <a:solidFill>
                <a:srgbClr val="3333CC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539552" y="1484784"/>
            <a:ext cx="7776864" cy="480131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dirty="0"/>
              <a:t>&lt;?</a:t>
            </a:r>
            <a:r>
              <a:rPr lang="en-US" altLang="ko-KR" dirty="0" err="1"/>
              <a:t>php</a:t>
            </a:r>
            <a:endParaRPr lang="en-US" altLang="ko-KR" dirty="0"/>
          </a:p>
          <a:p>
            <a:r>
              <a:rPr lang="en-US" altLang="ko-KR" dirty="0" err="1">
                <a:solidFill>
                  <a:srgbClr val="FF0000"/>
                </a:solidFill>
              </a:rPr>
              <a:t>setcookie</a:t>
            </a:r>
            <a:r>
              <a:rPr lang="en-US" altLang="ko-KR" dirty="0"/>
              <a:t>('</a:t>
            </a:r>
            <a:r>
              <a:rPr lang="en-US" altLang="ko-KR" dirty="0" err="1"/>
              <a:t>mysample</a:t>
            </a:r>
            <a:r>
              <a:rPr lang="en-US" altLang="ko-KR" dirty="0"/>
              <a:t>','my choice </a:t>
            </a:r>
            <a:r>
              <a:rPr lang="en-US" altLang="ko-KR" dirty="0" err="1"/>
              <a:t>yellow_bag',time</a:t>
            </a:r>
            <a:r>
              <a:rPr lang="en-US" altLang="ko-KR" dirty="0"/>
              <a:t>()+3600);</a:t>
            </a:r>
          </a:p>
          <a:p>
            <a:r>
              <a:rPr lang="en-US" altLang="ko-KR" dirty="0"/>
              <a:t>if(</a:t>
            </a:r>
            <a:r>
              <a:rPr lang="en-US" altLang="ko-KR" dirty="0" err="1">
                <a:solidFill>
                  <a:srgbClr val="FF0000"/>
                </a:solidFill>
              </a:rPr>
              <a:t>isset</a:t>
            </a:r>
            <a:r>
              <a:rPr lang="en-US" altLang="ko-KR" dirty="0"/>
              <a:t>($_COOKIE['</a:t>
            </a:r>
            <a:r>
              <a:rPr lang="en-US" altLang="ko-KR" dirty="0" err="1"/>
              <a:t>mysample</a:t>
            </a:r>
            <a:r>
              <a:rPr lang="en-US" altLang="ko-KR" dirty="0"/>
              <a:t>']))</a:t>
            </a:r>
          </a:p>
          <a:p>
            <a:r>
              <a:rPr lang="en-US" altLang="ko-KR" dirty="0"/>
              <a:t>{</a:t>
            </a:r>
          </a:p>
          <a:p>
            <a:r>
              <a:rPr lang="en-US" altLang="ko-KR" dirty="0"/>
              <a:t>	$</a:t>
            </a:r>
            <a:r>
              <a:rPr lang="en-US" altLang="ko-KR" dirty="0" err="1"/>
              <a:t>cookieset</a:t>
            </a:r>
            <a:r>
              <a:rPr lang="en-US" altLang="ko-KR" dirty="0"/>
              <a:t>='my cookie is' .$_COOKIE['</a:t>
            </a:r>
            <a:r>
              <a:rPr lang="en-US" altLang="ko-KR" dirty="0" err="1"/>
              <a:t>mysample</a:t>
            </a:r>
            <a:r>
              <a:rPr lang="en-US" altLang="ko-KR" dirty="0"/>
              <a:t>'];}</a:t>
            </a:r>
          </a:p>
          <a:p>
            <a:r>
              <a:rPr lang="en-US" altLang="ko-KR" dirty="0"/>
              <a:t>else</a:t>
            </a:r>
          </a:p>
          <a:p>
            <a:r>
              <a:rPr lang="en-US" altLang="ko-KR" dirty="0"/>
              <a:t>{$</a:t>
            </a:r>
            <a:r>
              <a:rPr lang="en-US" altLang="ko-KR" dirty="0" err="1"/>
              <a:t>cookieset</a:t>
            </a:r>
            <a:r>
              <a:rPr lang="en-US" altLang="ko-KR" dirty="0"/>
              <a:t>='no cookie';}</a:t>
            </a:r>
          </a:p>
          <a:p>
            <a:endParaRPr lang="en-US" altLang="ko-KR" dirty="0"/>
          </a:p>
          <a:p>
            <a:r>
              <a:rPr lang="en-US" altLang="ko-KR" dirty="0"/>
              <a:t>?&gt;</a:t>
            </a:r>
          </a:p>
          <a:p>
            <a:r>
              <a:rPr lang="en-US" altLang="ko-KR" dirty="0">
                <a:solidFill>
                  <a:srgbClr val="0000CC"/>
                </a:solidFill>
              </a:rPr>
              <a:t>&lt;html&gt;</a:t>
            </a:r>
          </a:p>
          <a:p>
            <a:r>
              <a:rPr lang="en-US" altLang="ko-KR" dirty="0">
                <a:solidFill>
                  <a:srgbClr val="0000CC"/>
                </a:solidFill>
              </a:rPr>
              <a:t>&lt;head&gt;&lt;/head&gt;</a:t>
            </a:r>
          </a:p>
          <a:p>
            <a:r>
              <a:rPr lang="en-US" altLang="ko-KR" dirty="0">
                <a:solidFill>
                  <a:srgbClr val="0000CC"/>
                </a:solidFill>
              </a:rPr>
              <a:t>&lt;body&gt;</a:t>
            </a:r>
          </a:p>
          <a:p>
            <a:r>
              <a:rPr lang="en-US" altLang="ko-KR" dirty="0"/>
              <a:t>&lt;?</a:t>
            </a:r>
            <a:r>
              <a:rPr lang="en-US" altLang="ko-KR" dirty="0" err="1"/>
              <a:t>php</a:t>
            </a:r>
            <a:endParaRPr lang="en-US" altLang="ko-KR" dirty="0"/>
          </a:p>
          <a:p>
            <a:r>
              <a:rPr lang="en-US" altLang="ko-KR" dirty="0">
                <a:solidFill>
                  <a:srgbClr val="FF0000"/>
                </a:solidFill>
              </a:rPr>
              <a:t>echo $</a:t>
            </a:r>
            <a:r>
              <a:rPr lang="en-US" altLang="ko-KR" dirty="0" err="1">
                <a:solidFill>
                  <a:srgbClr val="FF0000"/>
                </a:solidFill>
              </a:rPr>
              <a:t>cookieset</a:t>
            </a:r>
            <a:r>
              <a:rPr lang="en-US" altLang="ko-KR" dirty="0">
                <a:solidFill>
                  <a:srgbClr val="FF0000"/>
                </a:solidFill>
              </a:rPr>
              <a:t>;</a:t>
            </a:r>
          </a:p>
          <a:p>
            <a:r>
              <a:rPr lang="en-US" altLang="ko-KR" dirty="0"/>
              <a:t>?&gt;</a:t>
            </a:r>
          </a:p>
          <a:p>
            <a:r>
              <a:rPr lang="en-US" altLang="ko-KR" dirty="0">
                <a:solidFill>
                  <a:srgbClr val="0000CC"/>
                </a:solidFill>
              </a:rPr>
              <a:t>&lt;/body&gt;</a:t>
            </a:r>
          </a:p>
          <a:p>
            <a:r>
              <a:rPr lang="en-US" altLang="ko-KR" dirty="0">
                <a:solidFill>
                  <a:srgbClr val="0000CC"/>
                </a:solidFill>
              </a:rPr>
              <a:t>&lt;/html&gt;</a:t>
            </a:r>
            <a:endParaRPr lang="ko-KR" altLang="en-US" dirty="0">
              <a:solidFill>
                <a:srgbClr val="0000CC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848244" y="1484784"/>
            <a:ext cx="1440160" cy="246221"/>
          </a:xfrm>
          <a:prstGeom prst="rect">
            <a:avLst/>
          </a:prstGeom>
          <a:solidFill>
            <a:srgbClr val="99FFCC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b="1" dirty="0" smtClean="0"/>
              <a:t>16_setcookie.php</a:t>
            </a:r>
            <a:endParaRPr lang="ko-KR" altLang="en-US" sz="1000" dirty="0"/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899592" y="223650"/>
            <a:ext cx="454818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altLang="ko-KR" sz="20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</a:rPr>
              <a:t>4. </a:t>
            </a:r>
            <a:r>
              <a:rPr lang="ko-KR" altLang="en-US" sz="20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</a:rPr>
              <a:t>쿠키</a:t>
            </a:r>
            <a:r>
              <a:rPr lang="en-US" altLang="ko-KR" sz="20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</a:rPr>
              <a:t>(cookie) </a:t>
            </a:r>
            <a:r>
              <a:rPr lang="ko-KR" altLang="en-US" sz="20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</a:rPr>
              <a:t>활용</a:t>
            </a:r>
            <a:endParaRPr lang="ko-KR" altLang="en-US" sz="2000" b="1" dirty="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6709793" y="494721"/>
            <a:ext cx="2465289" cy="318924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  <a:effectLst/>
        </p:spPr>
        <p:txBody>
          <a:bodyPr wrap="square" lIns="36000" tIns="36000" rIns="36000" bIns="36000" anchor="ctr">
            <a:spAutoFit/>
          </a:bodyPr>
          <a:lstStyle/>
          <a:p>
            <a:pPr marL="292100" indent="-292100" algn="r" fontAlgn="ctr">
              <a:buClr>
                <a:srgbClr val="660066"/>
              </a:buClr>
              <a:buFont typeface="Wingdings" pitchFamily="2" charset="2"/>
              <a:buNone/>
              <a:tabLst>
                <a:tab pos="292100" algn="l"/>
                <a:tab pos="685800" algn="l"/>
              </a:tabLst>
            </a:pPr>
            <a:r>
              <a:rPr lang="en-US" altLang="ko-KR" sz="1600" dirty="0" smtClean="0">
                <a:solidFill>
                  <a:srgbClr val="0000CC"/>
                </a:solidFill>
                <a:latin typeface="HY견고딕" pitchFamily="18" charset="-127"/>
                <a:ea typeface="HY견고딕" pitchFamily="18" charset="-127"/>
                <a:sym typeface="Wingdings" pitchFamily="2" charset="2"/>
              </a:rPr>
              <a:t>16. </a:t>
            </a:r>
            <a:r>
              <a:rPr lang="ko-KR" altLang="en-US" sz="1600" dirty="0" smtClean="0">
                <a:solidFill>
                  <a:srgbClr val="0000CC"/>
                </a:solidFill>
                <a:latin typeface="HY견고딕" pitchFamily="18" charset="-127"/>
                <a:ea typeface="HY견고딕" pitchFamily="18" charset="-127"/>
                <a:sym typeface="Wingdings" pitchFamily="2" charset="2"/>
              </a:rPr>
              <a:t>쿠키</a:t>
            </a:r>
            <a:r>
              <a:rPr lang="en-US" altLang="ko-KR" sz="1600" dirty="0" smtClean="0">
                <a:solidFill>
                  <a:srgbClr val="0000CC"/>
                </a:solidFill>
                <a:latin typeface="HY견고딕" pitchFamily="18" charset="-127"/>
                <a:ea typeface="HY견고딕" pitchFamily="18" charset="-127"/>
                <a:sym typeface="Wingdings" pitchFamily="2" charset="2"/>
              </a:rPr>
              <a:t>(cookie)</a:t>
            </a:r>
            <a:endParaRPr lang="ko-KR" altLang="en-US" sz="1600" dirty="0">
              <a:solidFill>
                <a:srgbClr val="0000CC"/>
              </a:solidFill>
              <a:latin typeface="HY견고딕" pitchFamily="18" charset="-127"/>
              <a:ea typeface="HY견고딕" pitchFamily="18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613114" y="995591"/>
            <a:ext cx="6124549" cy="374586"/>
            <a:chOff x="393848" y="1050245"/>
            <a:chExt cx="6124549" cy="374586"/>
          </a:xfrm>
        </p:grpSpPr>
        <p:grpSp>
          <p:nvGrpSpPr>
            <p:cNvPr id="11" name="Group 13"/>
            <p:cNvGrpSpPr>
              <a:grpSpLocks/>
            </p:cNvGrpSpPr>
            <p:nvPr/>
          </p:nvGrpSpPr>
          <p:grpSpPr bwMode="auto">
            <a:xfrm>
              <a:off x="395536" y="1054740"/>
              <a:ext cx="6097223" cy="370091"/>
              <a:chOff x="129" y="640"/>
              <a:chExt cx="8638" cy="295"/>
            </a:xfrm>
          </p:grpSpPr>
          <p:sp>
            <p:nvSpPr>
              <p:cNvPr id="13" name="Rectangle 14"/>
              <p:cNvSpPr>
                <a:spLocks noChangeArrowheads="1"/>
              </p:cNvSpPr>
              <p:nvPr/>
            </p:nvSpPr>
            <p:spPr bwMode="auto">
              <a:xfrm>
                <a:off x="129" y="652"/>
                <a:ext cx="8638" cy="274"/>
              </a:xfrm>
              <a:prstGeom prst="rect">
                <a:avLst/>
              </a:prstGeom>
              <a:gradFill rotWithShape="1">
                <a:gsLst>
                  <a:gs pos="0">
                    <a:srgbClr val="0070C0"/>
                  </a:gs>
                  <a:gs pos="40000">
                    <a:srgbClr val="CCFFFF"/>
                  </a:gs>
                  <a:gs pos="97000">
                    <a:schemeClr val="bg1"/>
                  </a:gs>
                </a:gsLst>
                <a:lin ang="0" scaled="1"/>
              </a:gra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ko-KR" altLang="en-US">
                  <a:solidFill>
                    <a:schemeClr val="bg1"/>
                  </a:solidFill>
                  <a:latin typeface="굴림" pitchFamily="50" charset="-127"/>
                  <a:ea typeface="굴림" pitchFamily="50" charset="-127"/>
                </a:endParaRPr>
              </a:p>
            </p:txBody>
          </p:sp>
          <p:sp>
            <p:nvSpPr>
              <p:cNvPr id="14" name="Rectangle 15"/>
              <p:cNvSpPr>
                <a:spLocks noChangeArrowheads="1"/>
              </p:cNvSpPr>
              <p:nvPr/>
            </p:nvSpPr>
            <p:spPr bwMode="auto">
              <a:xfrm>
                <a:off x="129" y="640"/>
                <a:ext cx="5456" cy="11"/>
              </a:xfrm>
              <a:prstGeom prst="rect">
                <a:avLst/>
              </a:prstGeom>
              <a:gradFill rotWithShape="1">
                <a:gsLst>
                  <a:gs pos="0">
                    <a:srgbClr val="F0F0F0"/>
                  </a:gs>
                  <a:gs pos="100000">
                    <a:srgbClr val="EAEAEA"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ko-KR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15" name="Rectangle 16"/>
              <p:cNvSpPr>
                <a:spLocks noChangeArrowheads="1"/>
              </p:cNvSpPr>
              <p:nvPr/>
            </p:nvSpPr>
            <p:spPr bwMode="auto">
              <a:xfrm>
                <a:off x="129" y="924"/>
                <a:ext cx="5456" cy="11"/>
              </a:xfrm>
              <a:prstGeom prst="rect">
                <a:avLst/>
              </a:prstGeom>
              <a:gradFill rotWithShape="1">
                <a:gsLst>
                  <a:gs pos="0">
                    <a:srgbClr val="F0F0F0"/>
                  </a:gs>
                  <a:gs pos="100000">
                    <a:srgbClr val="EAEAEA"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ko-KR" altLang="en-US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2" name="Text Box 19"/>
            <p:cNvSpPr txBox="1">
              <a:spLocks noChangeArrowheads="1"/>
            </p:cNvSpPr>
            <p:nvPr/>
          </p:nvSpPr>
          <p:spPr bwMode="auto">
            <a:xfrm>
              <a:off x="393848" y="1050245"/>
              <a:ext cx="6124549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dist="17961" dir="2700000" algn="ctr" rotWithShape="0">
                <a:srgbClr val="000066"/>
              </a:outerShdw>
            </a:effectLst>
          </p:spPr>
          <p:txBody>
            <a:bodyPr wrap="square">
              <a:spAutoFit/>
            </a:bodyPr>
            <a:lstStyle/>
            <a:p>
              <a:r>
                <a:rPr lang="en-US" altLang="ko-KR" spc="100" dirty="0" smtClean="0">
                  <a:solidFill>
                    <a:schemeClr val="bg1"/>
                  </a:solidFill>
                  <a:latin typeface="HY견고딕" pitchFamily="18" charset="-127"/>
                  <a:ea typeface="HY견고딕" pitchFamily="18" charset="-127"/>
                </a:rPr>
                <a:t>1. </a:t>
              </a:r>
              <a:r>
                <a:rPr lang="ko-KR" altLang="en-US" b="1" dirty="0" smtClean="0">
                  <a:solidFill>
                    <a:schemeClr val="bg1"/>
                  </a:solidFill>
                  <a:latin typeface="HY견고딕" pitchFamily="18" charset="-127"/>
                  <a:ea typeface="HY견고딕" pitchFamily="18" charset="-127"/>
                </a:rPr>
                <a:t>쿠키</a:t>
              </a:r>
              <a:r>
                <a:rPr lang="en-US" altLang="ko-KR" b="1" dirty="0">
                  <a:solidFill>
                    <a:schemeClr val="bg1"/>
                  </a:solidFill>
                  <a:latin typeface="HY견고딕" pitchFamily="18" charset="-127"/>
                  <a:ea typeface="HY견고딕" pitchFamily="18" charset="-127"/>
                </a:rPr>
                <a:t>(cookie)</a:t>
              </a:r>
              <a:r>
                <a:rPr lang="ko-KR" altLang="en-US" b="1" dirty="0">
                  <a:solidFill>
                    <a:schemeClr val="bg1"/>
                  </a:solidFill>
                  <a:latin typeface="HY견고딕" pitchFamily="18" charset="-127"/>
                  <a:ea typeface="HY견고딕" pitchFamily="18" charset="-127"/>
                </a:rPr>
                <a:t>의 생성 </a:t>
              </a:r>
              <a:endParaRPr lang="en-US" altLang="ko-KR" spc="1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8064" y="3900467"/>
            <a:ext cx="3490399" cy="118496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13473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880"/>
    </mc:Choice>
    <mc:Fallback xmlns="">
      <p:transition spd="slow" advTm="44880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 smtClean="0">
                <a:solidFill>
                  <a:srgbClr val="3333CC"/>
                </a:solidFill>
              </a:rPr>
              <a:t>Page </a:t>
            </a:r>
            <a:fld id="{B2E0AFF9-790E-4EDE-B53D-40F806A63927}" type="slidenum">
              <a:rPr lang="en-US" altLang="ko-KR" smtClean="0">
                <a:solidFill>
                  <a:srgbClr val="3333CC"/>
                </a:solidFill>
              </a:rPr>
              <a:pPr/>
              <a:t>2</a:t>
            </a:fld>
            <a:endParaRPr lang="en-US" altLang="ko-KR" dirty="0">
              <a:solidFill>
                <a:srgbClr val="3333CC"/>
              </a:solidFill>
            </a:endParaRPr>
          </a:p>
        </p:txBody>
      </p:sp>
      <p:grpSp>
        <p:nvGrpSpPr>
          <p:cNvPr id="3" name="Group 28"/>
          <p:cNvGrpSpPr>
            <a:grpSpLocks/>
          </p:cNvGrpSpPr>
          <p:nvPr/>
        </p:nvGrpSpPr>
        <p:grpSpPr bwMode="auto">
          <a:xfrm>
            <a:off x="468202" y="2208728"/>
            <a:ext cx="8136246" cy="832947"/>
            <a:chOff x="233" y="948"/>
            <a:chExt cx="4912" cy="568"/>
          </a:xfrm>
        </p:grpSpPr>
        <p:pic>
          <p:nvPicPr>
            <p:cNvPr id="4" name="Picture 11" descr="017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33" y="948"/>
              <a:ext cx="4788" cy="5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" name="AutoShape 16"/>
            <p:cNvSpPr>
              <a:spLocks noChangeArrowheads="1"/>
            </p:cNvSpPr>
            <p:nvPr/>
          </p:nvSpPr>
          <p:spPr bwMode="auto">
            <a:xfrm>
              <a:off x="1882" y="1094"/>
              <a:ext cx="3263" cy="288"/>
            </a:xfrm>
            <a:prstGeom prst="roundRect">
              <a:avLst>
                <a:gd name="adj" fmla="val 16667"/>
              </a:avLst>
            </a:prstGeom>
            <a:noFill/>
            <a:ln w="9525">
              <a:noFill/>
              <a:round/>
              <a:headEnd/>
              <a:tailEnd/>
            </a:ln>
            <a:effectLst>
              <a:outerShdw dist="17961" dir="2700000" algn="ctr" rotWithShape="0">
                <a:schemeClr val="bg1"/>
              </a:outerShdw>
            </a:effectLst>
          </p:spPr>
          <p:txBody>
            <a:bodyPr wrap="none"/>
            <a:lstStyle/>
            <a:p>
              <a:pPr>
                <a:defRPr/>
              </a:pPr>
              <a:r>
                <a:rPr lang="en-US" altLang="ko-KR" sz="2000" dirty="0" smtClean="0">
                  <a:latin typeface="HY헤드라인M" pitchFamily="18" charset="-127"/>
                  <a:ea typeface="HY헤드라인M" pitchFamily="18" charset="-127"/>
                </a:rPr>
                <a:t>HTTP</a:t>
              </a:r>
              <a:r>
                <a:rPr lang="en-US" altLang="ko-KR" sz="2000" dirty="0" smtClean="0">
                  <a:latin typeface="HY견고딕" pitchFamily="18" charset="-127"/>
                  <a:ea typeface="HY견고딕" pitchFamily="18" charset="-127"/>
                  <a:sym typeface="Wingdings" pitchFamily="2" charset="2"/>
                </a:rPr>
                <a:t>(</a:t>
              </a:r>
              <a:r>
                <a:rPr lang="en-US" altLang="ko-KR" sz="2000" b="1" kern="0" dirty="0" err="1" smtClean="0"/>
                <a:t>HyperText</a:t>
              </a:r>
              <a:r>
                <a:rPr lang="en-US" altLang="ko-KR" sz="2000" b="1" kern="0" dirty="0" smtClean="0"/>
                <a:t> </a:t>
              </a:r>
              <a:r>
                <a:rPr lang="en-US" altLang="ko-KR" sz="2000" b="1" kern="0" dirty="0"/>
                <a:t>Transfer Protocol</a:t>
              </a:r>
              <a:r>
                <a:rPr lang="en-US" altLang="ko-KR" sz="2000" dirty="0" smtClean="0">
                  <a:latin typeface="HY견고딕" pitchFamily="18" charset="-127"/>
                  <a:ea typeface="HY견고딕" pitchFamily="18" charset="-127"/>
                  <a:sym typeface="Wingdings" pitchFamily="2" charset="2"/>
                </a:rPr>
                <a:t>)</a:t>
              </a:r>
              <a:endParaRPr lang="ko-KR" altLang="en-US" sz="2000" b="0" dirty="0"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grpSp>
        <p:nvGrpSpPr>
          <p:cNvPr id="6" name="Group 29"/>
          <p:cNvGrpSpPr>
            <a:grpSpLocks/>
          </p:cNvGrpSpPr>
          <p:nvPr/>
        </p:nvGrpSpPr>
        <p:grpSpPr bwMode="auto">
          <a:xfrm>
            <a:off x="468203" y="2934203"/>
            <a:ext cx="7930852" cy="832947"/>
            <a:chOff x="233" y="1451"/>
            <a:chExt cx="4788" cy="568"/>
          </a:xfrm>
        </p:grpSpPr>
        <p:pic>
          <p:nvPicPr>
            <p:cNvPr id="7" name="Picture 12" descr="017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33" y="1451"/>
              <a:ext cx="4788" cy="5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" name="AutoShape 17"/>
            <p:cNvSpPr>
              <a:spLocks noChangeArrowheads="1"/>
            </p:cNvSpPr>
            <p:nvPr/>
          </p:nvSpPr>
          <p:spPr bwMode="auto">
            <a:xfrm>
              <a:off x="1882" y="1589"/>
              <a:ext cx="2915" cy="309"/>
            </a:xfrm>
            <a:prstGeom prst="roundRect">
              <a:avLst>
                <a:gd name="adj" fmla="val 16667"/>
              </a:avLst>
            </a:prstGeom>
            <a:noFill/>
            <a:ln w="9525">
              <a:noFill/>
              <a:round/>
              <a:headEnd/>
              <a:tailEnd/>
            </a:ln>
            <a:effectLst>
              <a:outerShdw dist="17961" dir="2700000" algn="ctr" rotWithShape="0">
                <a:schemeClr val="bg1"/>
              </a:outerShdw>
            </a:effectLst>
          </p:spPr>
          <p:txBody>
            <a:bodyPr wrap="none"/>
            <a:lstStyle/>
            <a:p>
              <a:pPr>
                <a:defRPr/>
              </a:pPr>
              <a:r>
                <a:rPr lang="ko-KR" altLang="en-US" sz="2500" dirty="0" smtClean="0">
                  <a:latin typeface="HY헤드라인M" pitchFamily="18" charset="-127"/>
                  <a:ea typeface="HY헤드라인M" pitchFamily="18" charset="-127"/>
                </a:rPr>
                <a:t>쿠키</a:t>
              </a:r>
              <a:r>
                <a:rPr lang="en-US" altLang="ko-KR" sz="2500" dirty="0" smtClean="0">
                  <a:latin typeface="HY헤드라인M" pitchFamily="18" charset="-127"/>
                  <a:ea typeface="HY헤드라인M" pitchFamily="18" charset="-127"/>
                </a:rPr>
                <a:t>/</a:t>
              </a:r>
              <a:r>
                <a:rPr lang="ko-KR" altLang="en-US" sz="2500" dirty="0" smtClean="0">
                  <a:latin typeface="HY헤드라인M" pitchFamily="18" charset="-127"/>
                  <a:ea typeface="HY헤드라인M" pitchFamily="18" charset="-127"/>
                </a:rPr>
                <a:t>세션</a:t>
              </a:r>
              <a:endParaRPr lang="ko-KR" altLang="en-US" sz="2500" dirty="0"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2286840" y="2344906"/>
            <a:ext cx="5992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solidFill>
                  <a:schemeClr val="bg1"/>
                </a:solidFill>
                <a:latin typeface="HY견명조" pitchFamily="18" charset="-127"/>
                <a:ea typeface="HY견명조" pitchFamily="18" charset="-127"/>
              </a:rPr>
              <a:t>1.</a:t>
            </a:r>
            <a:endParaRPr lang="en-US" altLang="ko-KR" sz="2800" dirty="0" smtClean="0">
              <a:solidFill>
                <a:schemeClr val="bg1"/>
              </a:solidFill>
              <a:latin typeface="HY견명조" pitchFamily="18" charset="-127"/>
              <a:ea typeface="HY견명조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347273" y="3066927"/>
            <a:ext cx="5992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solidFill>
                  <a:schemeClr val="bg1"/>
                </a:solidFill>
                <a:latin typeface="HY견명조" pitchFamily="18" charset="-127"/>
                <a:ea typeface="HY견명조" pitchFamily="18" charset="-127"/>
              </a:rPr>
              <a:t>2.</a:t>
            </a:r>
            <a:endParaRPr lang="en-US" altLang="ko-KR" sz="2800" dirty="0" smtClean="0">
              <a:solidFill>
                <a:schemeClr val="bg1"/>
              </a:solidFill>
              <a:latin typeface="HY견명조" pitchFamily="18" charset="-127"/>
              <a:ea typeface="HY견명조" pitchFamily="18" charset="-127"/>
            </a:endParaRPr>
          </a:p>
        </p:txBody>
      </p:sp>
      <p:sp>
        <p:nvSpPr>
          <p:cNvPr id="21" name="Rectangle 6"/>
          <p:cNvSpPr>
            <a:spLocks noChangeArrowheads="1"/>
          </p:cNvSpPr>
          <p:nvPr/>
        </p:nvSpPr>
        <p:spPr bwMode="auto">
          <a:xfrm>
            <a:off x="815975" y="163513"/>
            <a:ext cx="454818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buFont typeface="Wingdings" pitchFamily="2" charset="2"/>
              <a:buNone/>
            </a:pPr>
            <a:r>
              <a:rPr lang="ko-KR" altLang="en-US" sz="24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</a:rPr>
              <a:t>목차</a:t>
            </a:r>
            <a:endParaRPr lang="ko-KR" altLang="en-US" sz="2400" b="1" dirty="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Text Box 8"/>
          <p:cNvSpPr txBox="1">
            <a:spLocks noChangeArrowheads="1"/>
          </p:cNvSpPr>
          <p:nvPr/>
        </p:nvSpPr>
        <p:spPr bwMode="auto">
          <a:xfrm>
            <a:off x="6588224" y="465796"/>
            <a:ext cx="2465289" cy="380480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  <a:effectLst/>
        </p:spPr>
        <p:txBody>
          <a:bodyPr wrap="square" lIns="36000" tIns="36000" rIns="36000" bIns="36000" anchor="ctr">
            <a:spAutoFit/>
          </a:bodyPr>
          <a:lstStyle/>
          <a:p>
            <a:pPr marL="292100" indent="-292100" algn="r" fontAlgn="ctr">
              <a:buClr>
                <a:srgbClr val="660066"/>
              </a:buClr>
              <a:buFont typeface="Wingdings" pitchFamily="2" charset="2"/>
              <a:buNone/>
              <a:tabLst>
                <a:tab pos="292100" algn="l"/>
                <a:tab pos="685800" algn="l"/>
              </a:tabLst>
            </a:pPr>
            <a:r>
              <a:rPr lang="ko-KR" altLang="en-US" sz="2000" dirty="0" smtClean="0">
                <a:solidFill>
                  <a:srgbClr val="0000CC"/>
                </a:solidFill>
                <a:latin typeface="HY견고딕" pitchFamily="18" charset="-127"/>
                <a:ea typeface="HY견고딕" pitchFamily="18" charset="-127"/>
                <a:sym typeface="Wingdings" pitchFamily="2" charset="2"/>
              </a:rPr>
              <a:t>목차</a:t>
            </a:r>
            <a:endParaRPr lang="ko-KR" altLang="en-US" sz="2000" dirty="0">
              <a:solidFill>
                <a:srgbClr val="0000CC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999565" y="1443925"/>
            <a:ext cx="19656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1</a:t>
            </a:r>
            <a:r>
              <a:rPr lang="ko-KR" altLang="en-US" sz="28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교시 강의</a:t>
            </a:r>
            <a:endParaRPr lang="ko-KR" altLang="en-US" sz="28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20" name="Group 29"/>
          <p:cNvGrpSpPr>
            <a:grpSpLocks/>
          </p:cNvGrpSpPr>
          <p:nvPr/>
        </p:nvGrpSpPr>
        <p:grpSpPr bwMode="auto">
          <a:xfrm>
            <a:off x="467544" y="3687658"/>
            <a:ext cx="7930852" cy="832947"/>
            <a:chOff x="233" y="1451"/>
            <a:chExt cx="4788" cy="568"/>
          </a:xfrm>
        </p:grpSpPr>
        <p:pic>
          <p:nvPicPr>
            <p:cNvPr id="23" name="Picture 12" descr="017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33" y="1451"/>
              <a:ext cx="4788" cy="5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4" name="AutoShape 17"/>
            <p:cNvSpPr>
              <a:spLocks noChangeArrowheads="1"/>
            </p:cNvSpPr>
            <p:nvPr/>
          </p:nvSpPr>
          <p:spPr bwMode="auto">
            <a:xfrm>
              <a:off x="1882" y="1589"/>
              <a:ext cx="2915" cy="309"/>
            </a:xfrm>
            <a:prstGeom prst="roundRect">
              <a:avLst>
                <a:gd name="adj" fmla="val 16667"/>
              </a:avLst>
            </a:prstGeom>
            <a:noFill/>
            <a:ln w="9525">
              <a:noFill/>
              <a:round/>
              <a:headEnd/>
              <a:tailEnd/>
            </a:ln>
            <a:effectLst>
              <a:outerShdw dist="17961" dir="2700000" algn="ctr" rotWithShape="0">
                <a:schemeClr val="bg1"/>
              </a:outerShdw>
            </a:effectLst>
          </p:spPr>
          <p:txBody>
            <a:bodyPr wrap="none"/>
            <a:lstStyle/>
            <a:p>
              <a:pPr>
                <a:defRPr/>
              </a:pPr>
              <a:r>
                <a:rPr lang="ko-KR" altLang="en-US" sz="2500" dirty="0" smtClean="0">
                  <a:latin typeface="HY헤드라인M" pitchFamily="18" charset="-127"/>
                  <a:ea typeface="HY헤드라인M" pitchFamily="18" charset="-127"/>
                </a:rPr>
                <a:t>쿠키 개념정리</a:t>
              </a:r>
              <a:endParaRPr lang="ko-KR" altLang="en-US" sz="2500" dirty="0"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2346614" y="3820382"/>
            <a:ext cx="5992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solidFill>
                  <a:schemeClr val="bg1"/>
                </a:solidFill>
                <a:latin typeface="HY견명조" pitchFamily="18" charset="-127"/>
                <a:ea typeface="HY견명조" pitchFamily="18" charset="-127"/>
              </a:rPr>
              <a:t>3.</a:t>
            </a:r>
            <a:endParaRPr lang="en-US" altLang="ko-KR" sz="2800" dirty="0" smtClean="0">
              <a:solidFill>
                <a:schemeClr val="bg1"/>
              </a:solidFill>
              <a:latin typeface="HY견명조" pitchFamily="18" charset="-127"/>
              <a:ea typeface="HY견명조" pitchFamily="18" charset="-127"/>
            </a:endParaRPr>
          </a:p>
        </p:txBody>
      </p:sp>
      <p:grpSp>
        <p:nvGrpSpPr>
          <p:cNvPr id="26" name="Group 29"/>
          <p:cNvGrpSpPr>
            <a:grpSpLocks/>
          </p:cNvGrpSpPr>
          <p:nvPr/>
        </p:nvGrpSpPr>
        <p:grpSpPr bwMode="auto">
          <a:xfrm>
            <a:off x="467544" y="4396253"/>
            <a:ext cx="7930852" cy="832947"/>
            <a:chOff x="233" y="1451"/>
            <a:chExt cx="4788" cy="568"/>
          </a:xfrm>
        </p:grpSpPr>
        <p:pic>
          <p:nvPicPr>
            <p:cNvPr id="27" name="Picture 12" descr="017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33" y="1451"/>
              <a:ext cx="4788" cy="5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8" name="AutoShape 17"/>
            <p:cNvSpPr>
              <a:spLocks noChangeArrowheads="1"/>
            </p:cNvSpPr>
            <p:nvPr/>
          </p:nvSpPr>
          <p:spPr bwMode="auto">
            <a:xfrm>
              <a:off x="1882" y="1589"/>
              <a:ext cx="2915" cy="309"/>
            </a:xfrm>
            <a:prstGeom prst="roundRect">
              <a:avLst>
                <a:gd name="adj" fmla="val 16667"/>
              </a:avLst>
            </a:prstGeom>
            <a:noFill/>
            <a:ln w="9525">
              <a:noFill/>
              <a:round/>
              <a:headEnd/>
              <a:tailEnd/>
            </a:ln>
            <a:effectLst>
              <a:outerShdw dist="17961" dir="2700000" algn="ctr" rotWithShape="0">
                <a:schemeClr val="bg1"/>
              </a:outerShdw>
            </a:effectLst>
          </p:spPr>
          <p:txBody>
            <a:bodyPr wrap="none"/>
            <a:lstStyle/>
            <a:p>
              <a:pPr>
                <a:defRPr/>
              </a:pPr>
              <a:r>
                <a:rPr lang="ko-KR" altLang="en-US" sz="2500" dirty="0" smtClean="0">
                  <a:latin typeface="HY헤드라인M" pitchFamily="18" charset="-127"/>
                  <a:ea typeface="HY헤드라인M" pitchFamily="18" charset="-127"/>
                </a:rPr>
                <a:t>쿠키의 활용</a:t>
              </a:r>
              <a:endParaRPr lang="ko-KR" altLang="en-US" sz="2500" dirty="0"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2346614" y="4528977"/>
            <a:ext cx="5992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solidFill>
                  <a:schemeClr val="bg1"/>
                </a:solidFill>
                <a:latin typeface="HY견명조" pitchFamily="18" charset="-127"/>
                <a:ea typeface="HY견명조" pitchFamily="18" charset="-127"/>
              </a:rPr>
              <a:t>4.</a:t>
            </a:r>
            <a:endParaRPr lang="en-US" altLang="ko-KR" sz="2800" dirty="0" smtClean="0">
              <a:solidFill>
                <a:schemeClr val="bg1"/>
              </a:solidFill>
              <a:latin typeface="HY견명조" pitchFamily="18" charset="-127"/>
              <a:ea typeface="HY견명조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91463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445"/>
    </mc:Choice>
    <mc:Fallback xmlns="">
      <p:transition spd="slow" advTm="41445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 smtClean="0">
                <a:solidFill>
                  <a:srgbClr val="3333CC"/>
                </a:solidFill>
              </a:rPr>
              <a:t>Page </a:t>
            </a:r>
            <a:fld id="{B2E0AFF9-790E-4EDE-B53D-40F806A63927}" type="slidenum">
              <a:rPr lang="en-US" altLang="ko-KR" smtClean="0">
                <a:solidFill>
                  <a:srgbClr val="3333CC"/>
                </a:solidFill>
              </a:rPr>
              <a:pPr/>
              <a:t>20</a:t>
            </a:fld>
            <a:endParaRPr lang="en-US" altLang="ko-KR" dirty="0">
              <a:solidFill>
                <a:srgbClr val="3333CC"/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607691" y="980728"/>
            <a:ext cx="6124549" cy="374586"/>
            <a:chOff x="393848" y="1050245"/>
            <a:chExt cx="6124549" cy="374586"/>
          </a:xfrm>
        </p:grpSpPr>
        <p:grpSp>
          <p:nvGrpSpPr>
            <p:cNvPr id="6" name="Group 13"/>
            <p:cNvGrpSpPr>
              <a:grpSpLocks/>
            </p:cNvGrpSpPr>
            <p:nvPr/>
          </p:nvGrpSpPr>
          <p:grpSpPr bwMode="auto">
            <a:xfrm>
              <a:off x="395536" y="1054740"/>
              <a:ext cx="6097223" cy="370091"/>
              <a:chOff x="129" y="640"/>
              <a:chExt cx="8638" cy="295"/>
            </a:xfrm>
          </p:grpSpPr>
          <p:sp>
            <p:nvSpPr>
              <p:cNvPr id="8" name="Rectangle 14"/>
              <p:cNvSpPr>
                <a:spLocks noChangeArrowheads="1"/>
              </p:cNvSpPr>
              <p:nvPr/>
            </p:nvSpPr>
            <p:spPr bwMode="auto">
              <a:xfrm>
                <a:off x="129" y="652"/>
                <a:ext cx="8638" cy="274"/>
              </a:xfrm>
              <a:prstGeom prst="rect">
                <a:avLst/>
              </a:prstGeom>
              <a:gradFill rotWithShape="1">
                <a:gsLst>
                  <a:gs pos="0">
                    <a:srgbClr val="0070C0"/>
                  </a:gs>
                  <a:gs pos="40000">
                    <a:srgbClr val="CCFFFF"/>
                  </a:gs>
                  <a:gs pos="97000">
                    <a:schemeClr val="bg1"/>
                  </a:gs>
                </a:gsLst>
                <a:lin ang="0" scaled="1"/>
              </a:gra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ko-KR" altLang="en-US">
                  <a:latin typeface="굴림" pitchFamily="50" charset="-127"/>
                  <a:ea typeface="굴림" pitchFamily="50" charset="-127"/>
                </a:endParaRPr>
              </a:p>
            </p:txBody>
          </p:sp>
          <p:sp>
            <p:nvSpPr>
              <p:cNvPr id="9" name="Rectangle 15"/>
              <p:cNvSpPr>
                <a:spLocks noChangeArrowheads="1"/>
              </p:cNvSpPr>
              <p:nvPr/>
            </p:nvSpPr>
            <p:spPr bwMode="auto">
              <a:xfrm>
                <a:off x="129" y="640"/>
                <a:ext cx="5456" cy="11"/>
              </a:xfrm>
              <a:prstGeom prst="rect">
                <a:avLst/>
              </a:prstGeom>
              <a:gradFill rotWithShape="1">
                <a:gsLst>
                  <a:gs pos="0">
                    <a:srgbClr val="F0F0F0"/>
                  </a:gs>
                  <a:gs pos="100000">
                    <a:srgbClr val="EAEAEA"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10" name="Rectangle 16"/>
              <p:cNvSpPr>
                <a:spLocks noChangeArrowheads="1"/>
              </p:cNvSpPr>
              <p:nvPr/>
            </p:nvSpPr>
            <p:spPr bwMode="auto">
              <a:xfrm>
                <a:off x="129" y="924"/>
                <a:ext cx="5456" cy="11"/>
              </a:xfrm>
              <a:prstGeom prst="rect">
                <a:avLst/>
              </a:prstGeom>
              <a:gradFill rotWithShape="1">
                <a:gsLst>
                  <a:gs pos="0">
                    <a:srgbClr val="F0F0F0"/>
                  </a:gs>
                  <a:gs pos="100000">
                    <a:srgbClr val="EAEAEA"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</p:grpSp>
        <p:sp>
          <p:nvSpPr>
            <p:cNvPr id="7" name="Text Box 19"/>
            <p:cNvSpPr txBox="1">
              <a:spLocks noChangeArrowheads="1"/>
            </p:cNvSpPr>
            <p:nvPr/>
          </p:nvSpPr>
          <p:spPr bwMode="auto">
            <a:xfrm>
              <a:off x="393848" y="1050245"/>
              <a:ext cx="6124549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dist="17961" dir="2700000" algn="ctr" rotWithShape="0">
                <a:srgbClr val="000066"/>
              </a:outerShdw>
            </a:effectLst>
          </p:spPr>
          <p:txBody>
            <a:bodyPr wrap="square">
              <a:spAutoFit/>
            </a:bodyPr>
            <a:lstStyle/>
            <a:p>
              <a:r>
                <a:rPr lang="en-US" altLang="ko-KR" spc="100" dirty="0" smtClean="0">
                  <a:solidFill>
                    <a:schemeClr val="bg1"/>
                  </a:solidFill>
                  <a:latin typeface="HY견고딕" pitchFamily="18" charset="-127"/>
                  <a:ea typeface="HY견고딕" pitchFamily="18" charset="-127"/>
                </a:rPr>
                <a:t>1. </a:t>
              </a:r>
              <a:r>
                <a:rPr lang="ko-KR" altLang="en-US" b="1" dirty="0" smtClean="0">
                  <a:solidFill>
                    <a:schemeClr val="bg1"/>
                  </a:solidFill>
                  <a:latin typeface="HY견고딕" pitchFamily="18" charset="-127"/>
                  <a:ea typeface="HY견고딕" pitchFamily="18" charset="-127"/>
                </a:rPr>
                <a:t>쿠키</a:t>
              </a:r>
              <a:r>
                <a:rPr lang="en-US" altLang="ko-KR" b="1" dirty="0">
                  <a:solidFill>
                    <a:schemeClr val="bg1"/>
                  </a:solidFill>
                  <a:latin typeface="HY견고딕" pitchFamily="18" charset="-127"/>
                  <a:ea typeface="HY견고딕" pitchFamily="18" charset="-127"/>
                </a:rPr>
                <a:t>(cookie)</a:t>
              </a:r>
              <a:r>
                <a:rPr lang="ko-KR" altLang="en-US" b="1" dirty="0">
                  <a:solidFill>
                    <a:schemeClr val="bg1"/>
                  </a:solidFill>
                  <a:latin typeface="HY견고딕" pitchFamily="18" charset="-127"/>
                  <a:ea typeface="HY견고딕" pitchFamily="18" charset="-127"/>
                </a:rPr>
                <a:t>의 </a:t>
              </a:r>
              <a:r>
                <a:rPr lang="ko-KR" altLang="en-US" b="1" dirty="0" smtClean="0">
                  <a:solidFill>
                    <a:schemeClr val="bg1"/>
                  </a:solidFill>
                  <a:latin typeface="HY견고딕" pitchFamily="18" charset="-127"/>
                  <a:ea typeface="HY견고딕" pitchFamily="18" charset="-127"/>
                </a:rPr>
                <a:t>삭제 </a:t>
              </a:r>
              <a:endParaRPr lang="en-US" altLang="ko-KR" spc="1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sp>
        <p:nvSpPr>
          <p:cNvPr id="11" name="모서리가 둥근 직사각형 10"/>
          <p:cNvSpPr/>
          <p:nvPr/>
        </p:nvSpPr>
        <p:spPr bwMode="auto">
          <a:xfrm>
            <a:off x="613114" y="1628797"/>
            <a:ext cx="7926472" cy="318801"/>
          </a:xfrm>
          <a:prstGeom prst="roundRect">
            <a:avLst/>
          </a:prstGeom>
          <a:solidFill>
            <a:srgbClr val="FFFF00">
              <a:alpha val="23000"/>
            </a:srgbClr>
          </a:solidFill>
          <a:ln w="1270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400" b="1" dirty="0" smtClean="0">
                <a:latin typeface="HY견고딕" pitchFamily="18" charset="-127"/>
                <a:ea typeface="HY견고딕" pitchFamily="18" charset="-127"/>
              </a:rPr>
              <a:t>- </a:t>
            </a:r>
            <a:r>
              <a:rPr lang="en-US" altLang="ko-KR" sz="1400" b="1" dirty="0" err="1" smtClean="0">
                <a:latin typeface="HY견고딕" pitchFamily="18" charset="-127"/>
                <a:ea typeface="HY견고딕" pitchFamily="18" charset="-127"/>
              </a:rPr>
              <a:t>Php</a:t>
            </a:r>
            <a:r>
              <a:rPr lang="ko-KR" altLang="en-US" sz="1400" b="1" dirty="0">
                <a:latin typeface="HY견고딕" pitchFamily="18" charset="-127"/>
                <a:ea typeface="HY견고딕" pitchFamily="18" charset="-127"/>
              </a:rPr>
              <a:t>에서는 별도의 쿠키삭제 명령이 없고</a:t>
            </a:r>
            <a:r>
              <a:rPr lang="en-US" altLang="ko-KR" sz="1400" b="1" dirty="0">
                <a:latin typeface="HY견고딕" pitchFamily="18" charset="-127"/>
                <a:ea typeface="HY견고딕" pitchFamily="18" charset="-127"/>
              </a:rPr>
              <a:t>, </a:t>
            </a:r>
            <a:r>
              <a:rPr lang="en-US" altLang="ko-KR" sz="1400" b="1" dirty="0" err="1">
                <a:solidFill>
                  <a:srgbClr val="FF0000"/>
                </a:solidFill>
                <a:latin typeface="HY견고딕" pitchFamily="18" charset="-127"/>
                <a:ea typeface="HY견고딕" pitchFamily="18" charset="-127"/>
              </a:rPr>
              <a:t>setcookie</a:t>
            </a:r>
            <a:r>
              <a:rPr lang="ko-KR" altLang="en-US" sz="1400" b="1" dirty="0">
                <a:latin typeface="HY견고딕" pitchFamily="18" charset="-127"/>
                <a:ea typeface="HY견고딕" pitchFamily="18" charset="-127"/>
              </a:rPr>
              <a:t>함수의 쿠키 만료시간을 조정하여 삭제 </a:t>
            </a:r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114" y="2132856"/>
            <a:ext cx="5829300" cy="933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1210463" y="3573016"/>
            <a:ext cx="5301451" cy="1061829"/>
          </a:xfrm>
          <a:prstGeom prst="rect">
            <a:avLst/>
          </a:prstGeom>
          <a:solidFill>
            <a:srgbClr val="FFFF00">
              <a:alpha val="50000"/>
            </a:srgbClr>
          </a:solidFill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 smtClean="0">
                <a:latin typeface="HY견고딕" pitchFamily="18" charset="-127"/>
                <a:ea typeface="HY견고딕" pitchFamily="18" charset="-127"/>
              </a:rPr>
              <a:t>1</a:t>
            </a:r>
            <a:r>
              <a:rPr lang="ko-KR" altLang="en-US" sz="1400" b="1" dirty="0">
                <a:latin typeface="HY견고딕" pitchFamily="18" charset="-127"/>
                <a:ea typeface="HY견고딕" pitchFamily="18" charset="-127"/>
              </a:rPr>
              <a:t>시간 후에 만료되는 쿠키시간을 </a:t>
            </a:r>
            <a:endParaRPr lang="ko-KR" altLang="en-US" sz="1400" dirty="0">
              <a:latin typeface="HY견고딕" pitchFamily="18" charset="-127"/>
              <a:ea typeface="HY견고딕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latin typeface="HY견고딕" pitchFamily="18" charset="-127"/>
                <a:ea typeface="HY견고딕" pitchFamily="18" charset="-127"/>
              </a:rPr>
              <a:t>현재시점으로 바꿔놓으면 페이지 구동 후 </a:t>
            </a:r>
            <a:endParaRPr lang="ko-KR" altLang="en-US" sz="1400" dirty="0">
              <a:latin typeface="HY견고딕" pitchFamily="18" charset="-127"/>
              <a:ea typeface="HY견고딕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latin typeface="HY견고딕" pitchFamily="18" charset="-127"/>
                <a:ea typeface="HY견고딕" pitchFamily="18" charset="-127"/>
              </a:rPr>
              <a:t>1</a:t>
            </a:r>
            <a:r>
              <a:rPr lang="ko-KR" altLang="en-US" sz="1400" b="1" dirty="0" smtClean="0">
                <a:latin typeface="HY견고딕" pitchFamily="18" charset="-127"/>
                <a:ea typeface="HY견고딕" pitchFamily="18" charset="-127"/>
              </a:rPr>
              <a:t>초 내에 </a:t>
            </a:r>
            <a:r>
              <a:rPr lang="ko-KR" altLang="en-US" sz="1400" b="1" dirty="0">
                <a:latin typeface="HY견고딕" pitchFamily="18" charset="-127"/>
                <a:ea typeface="HY견고딕" pitchFamily="18" charset="-127"/>
              </a:rPr>
              <a:t>쿠키가 사라지게 됩니다</a:t>
            </a:r>
            <a:r>
              <a:rPr lang="en-US" altLang="ko-KR" sz="1400" b="1" dirty="0">
                <a:latin typeface="HY견고딕" pitchFamily="18" charset="-127"/>
                <a:ea typeface="HY견고딕" pitchFamily="18" charset="-127"/>
              </a:rPr>
              <a:t>. </a:t>
            </a:r>
            <a:r>
              <a:rPr lang="ko-KR" altLang="en-US" sz="1400" b="1" dirty="0">
                <a:latin typeface="HY견고딕" pitchFamily="18" charset="-127"/>
                <a:ea typeface="HY견고딕" pitchFamily="18" charset="-127"/>
              </a:rPr>
              <a:t>또는 </a:t>
            </a:r>
            <a:r>
              <a:rPr lang="en-US" altLang="ko-KR" sz="1400" b="1" dirty="0">
                <a:solidFill>
                  <a:srgbClr val="FF0000"/>
                </a:solidFill>
                <a:latin typeface="HY견고딕" pitchFamily="18" charset="-127"/>
                <a:ea typeface="HY견고딕" pitchFamily="18" charset="-127"/>
              </a:rPr>
              <a:t>time()</a:t>
            </a:r>
            <a:r>
              <a:rPr lang="en-US" altLang="ko-KR" sz="1400" b="1" dirty="0"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altLang="en-US" sz="1400" b="1" dirty="0">
                <a:latin typeface="HY견고딕" pitchFamily="18" charset="-127"/>
                <a:ea typeface="HY견고딕" pitchFamily="18" charset="-127"/>
              </a:rPr>
              <a:t>만 써도 됩니다</a:t>
            </a:r>
            <a:r>
              <a:rPr lang="en-US" altLang="ko-KR" sz="1400" b="1" dirty="0">
                <a:latin typeface="HY견고딕" pitchFamily="18" charset="-127"/>
                <a:ea typeface="HY견고딕" pitchFamily="18" charset="-127"/>
              </a:rPr>
              <a:t>. </a:t>
            </a:r>
            <a:endParaRPr lang="ko-KR" altLang="en-US" sz="1400" dirty="0">
              <a:latin typeface="HY견고딕" pitchFamily="18" charset="-127"/>
              <a:ea typeface="HY견고딕" pitchFamily="18" charset="-127"/>
            </a:endParaRPr>
          </a:p>
        </p:txBody>
      </p:sp>
      <p:cxnSp>
        <p:nvCxnSpPr>
          <p:cNvPr id="14" name="직선 화살표 연결선 13"/>
          <p:cNvCxnSpPr/>
          <p:nvPr/>
        </p:nvCxnSpPr>
        <p:spPr bwMode="auto">
          <a:xfrm>
            <a:off x="1835696" y="2924944"/>
            <a:ext cx="0" cy="576064"/>
          </a:xfrm>
          <a:prstGeom prst="straightConnector1">
            <a:avLst/>
          </a:prstGeom>
          <a:noFill/>
          <a:ln w="25400" cap="flat" cmpd="sng" algn="ctr">
            <a:solidFill>
              <a:srgbClr val="0000CC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7" name="Rectangle 6"/>
          <p:cNvSpPr>
            <a:spLocks noChangeArrowheads="1"/>
          </p:cNvSpPr>
          <p:nvPr/>
        </p:nvSpPr>
        <p:spPr bwMode="auto">
          <a:xfrm>
            <a:off x="899592" y="223650"/>
            <a:ext cx="454818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altLang="ko-KR" sz="20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</a:rPr>
              <a:t>4. </a:t>
            </a:r>
            <a:r>
              <a:rPr lang="ko-KR" altLang="en-US" sz="20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</a:rPr>
              <a:t>쿠키</a:t>
            </a:r>
            <a:r>
              <a:rPr lang="en-US" altLang="ko-KR" sz="20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</a:rPr>
              <a:t>(cookie) </a:t>
            </a:r>
            <a:r>
              <a:rPr lang="ko-KR" altLang="en-US" sz="20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</a:rPr>
              <a:t>활용</a:t>
            </a:r>
            <a:endParaRPr lang="ko-KR" altLang="en-US" sz="2000" b="1" dirty="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Text Box 8"/>
          <p:cNvSpPr txBox="1">
            <a:spLocks noChangeArrowheads="1"/>
          </p:cNvSpPr>
          <p:nvPr/>
        </p:nvSpPr>
        <p:spPr bwMode="auto">
          <a:xfrm>
            <a:off x="6709793" y="494721"/>
            <a:ext cx="2465289" cy="318924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  <a:effectLst/>
        </p:spPr>
        <p:txBody>
          <a:bodyPr wrap="square" lIns="36000" tIns="36000" rIns="36000" bIns="36000" anchor="ctr">
            <a:spAutoFit/>
          </a:bodyPr>
          <a:lstStyle/>
          <a:p>
            <a:pPr marL="292100" indent="-292100" algn="r" fontAlgn="ctr">
              <a:buClr>
                <a:srgbClr val="660066"/>
              </a:buClr>
              <a:buFont typeface="Wingdings" pitchFamily="2" charset="2"/>
              <a:buNone/>
              <a:tabLst>
                <a:tab pos="292100" algn="l"/>
                <a:tab pos="685800" algn="l"/>
              </a:tabLst>
            </a:pPr>
            <a:r>
              <a:rPr lang="en-US" altLang="ko-KR" sz="1600" dirty="0" smtClean="0">
                <a:solidFill>
                  <a:srgbClr val="0000CC"/>
                </a:solidFill>
                <a:latin typeface="HY견고딕" pitchFamily="18" charset="-127"/>
                <a:ea typeface="HY견고딕" pitchFamily="18" charset="-127"/>
                <a:sym typeface="Wingdings" pitchFamily="2" charset="2"/>
              </a:rPr>
              <a:t>16. </a:t>
            </a:r>
            <a:r>
              <a:rPr lang="ko-KR" altLang="en-US" sz="1600" dirty="0" smtClean="0">
                <a:solidFill>
                  <a:srgbClr val="0000CC"/>
                </a:solidFill>
                <a:latin typeface="HY견고딕" pitchFamily="18" charset="-127"/>
                <a:ea typeface="HY견고딕" pitchFamily="18" charset="-127"/>
                <a:sym typeface="Wingdings" pitchFamily="2" charset="2"/>
              </a:rPr>
              <a:t>쿠키</a:t>
            </a:r>
            <a:r>
              <a:rPr lang="en-US" altLang="ko-KR" sz="1600" dirty="0" smtClean="0">
                <a:solidFill>
                  <a:srgbClr val="0000CC"/>
                </a:solidFill>
                <a:latin typeface="HY견고딕" pitchFamily="18" charset="-127"/>
                <a:ea typeface="HY견고딕" pitchFamily="18" charset="-127"/>
                <a:sym typeface="Wingdings" pitchFamily="2" charset="2"/>
              </a:rPr>
              <a:t>(cookie)</a:t>
            </a:r>
            <a:endParaRPr lang="ko-KR" altLang="en-US" sz="1600" dirty="0">
              <a:solidFill>
                <a:srgbClr val="0000CC"/>
              </a:solidFill>
              <a:latin typeface="HY견고딕" pitchFamily="18" charset="-127"/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11592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9896"/>
    </mc:Choice>
    <mc:Fallback xmlns="">
      <p:transition spd="slow" advTm="59896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 smtClean="0">
                <a:solidFill>
                  <a:srgbClr val="3333CC"/>
                </a:solidFill>
              </a:rPr>
              <a:t>Page </a:t>
            </a:r>
            <a:fld id="{B2E0AFF9-790E-4EDE-B53D-40F806A63927}" type="slidenum">
              <a:rPr lang="en-US" altLang="ko-KR" smtClean="0">
                <a:solidFill>
                  <a:srgbClr val="3333CC"/>
                </a:solidFill>
              </a:rPr>
              <a:pPr/>
              <a:t>21</a:t>
            </a:fld>
            <a:endParaRPr lang="en-US" altLang="ko-KR" dirty="0">
              <a:solidFill>
                <a:srgbClr val="3333CC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611560" y="1824869"/>
            <a:ext cx="6552728" cy="10772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dirty="0"/>
              <a:t>&lt;?</a:t>
            </a:r>
            <a:r>
              <a:rPr lang="en-US" altLang="ko-KR" sz="1600" dirty="0" err="1"/>
              <a:t>php</a:t>
            </a:r>
            <a:endParaRPr lang="en-US" altLang="ko-KR" sz="1600" dirty="0"/>
          </a:p>
          <a:p>
            <a:r>
              <a:rPr lang="en-US" altLang="ko-KR" sz="1600" dirty="0" err="1">
                <a:solidFill>
                  <a:srgbClr val="FF0000"/>
                </a:solidFill>
              </a:rPr>
              <a:t>setcookie</a:t>
            </a:r>
            <a:r>
              <a:rPr lang="en-US" altLang="ko-KR" sz="1600" dirty="0"/>
              <a:t>('regid','momo9988',time</a:t>
            </a:r>
            <a:r>
              <a:rPr lang="en-US" altLang="ko-KR" sz="1600" dirty="0" smtClean="0"/>
              <a:t>() </a:t>
            </a:r>
            <a:r>
              <a:rPr lang="en-US" altLang="ko-KR" sz="1600" dirty="0" smtClean="0">
                <a:solidFill>
                  <a:srgbClr val="FF0000"/>
                </a:solidFill>
              </a:rPr>
              <a:t>+</a:t>
            </a:r>
            <a:r>
              <a:rPr lang="en-US" altLang="ko-KR" sz="1600" dirty="0">
                <a:solidFill>
                  <a:srgbClr val="FF0000"/>
                </a:solidFill>
              </a:rPr>
              <a:t>3600</a:t>
            </a:r>
            <a:r>
              <a:rPr lang="en-US" altLang="ko-KR" sz="1600" dirty="0"/>
              <a:t>,"/");</a:t>
            </a:r>
          </a:p>
          <a:p>
            <a:r>
              <a:rPr lang="en-US" altLang="ko-KR" sz="1600" dirty="0"/>
              <a:t>?&gt;</a:t>
            </a:r>
          </a:p>
          <a:p>
            <a:r>
              <a:rPr lang="en-US" altLang="ko-KR" sz="1600" dirty="0"/>
              <a:t>&lt;meta http-</a:t>
            </a:r>
            <a:r>
              <a:rPr lang="en-US" altLang="ko-KR" sz="1600" dirty="0" err="1"/>
              <a:t>equiv</a:t>
            </a:r>
            <a:r>
              <a:rPr lang="en-US" altLang="ko-KR" sz="1600" dirty="0"/>
              <a:t>="refresh" content="0; </a:t>
            </a:r>
            <a:r>
              <a:rPr lang="en-US" altLang="ko-KR" sz="1600" dirty="0" err="1">
                <a:solidFill>
                  <a:srgbClr val="0000CC"/>
                </a:solidFill>
              </a:rPr>
              <a:t>url</a:t>
            </a:r>
            <a:r>
              <a:rPr lang="en-US" altLang="ko-KR" sz="1600" dirty="0">
                <a:solidFill>
                  <a:srgbClr val="0000CC"/>
                </a:solidFill>
              </a:rPr>
              <a:t>=17_chk.php</a:t>
            </a:r>
            <a:r>
              <a:rPr lang="en-US" altLang="ko-KR" sz="1600" dirty="0"/>
              <a:t>"&gt;</a:t>
            </a:r>
            <a:endParaRPr lang="ko-KR" altLang="en-US" sz="1600" dirty="0"/>
          </a:p>
        </p:txBody>
      </p:sp>
      <p:sp>
        <p:nvSpPr>
          <p:cNvPr id="7" name="직사각형 6"/>
          <p:cNvSpPr/>
          <p:nvPr/>
        </p:nvSpPr>
        <p:spPr>
          <a:xfrm>
            <a:off x="595187" y="3046103"/>
            <a:ext cx="6497093" cy="18158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&lt;?</a:t>
            </a:r>
            <a:r>
              <a:rPr lang="en-US" altLang="ko-KR" sz="16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php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if(</a:t>
            </a:r>
            <a:r>
              <a:rPr lang="en-US" altLang="ko-KR" sz="1600" dirty="0" err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isset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($_COOKIE['</a:t>
            </a:r>
            <a:r>
              <a:rPr lang="en-US" altLang="ko-KR" sz="16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regid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']))</a:t>
            </a:r>
          </a:p>
          <a:p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{</a:t>
            </a:r>
          </a:p>
          <a:p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echo "my cookie is " .$_COOKIE['</a:t>
            </a:r>
            <a:r>
              <a:rPr lang="en-US" altLang="ko-KR" sz="16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regid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'];}</a:t>
            </a:r>
          </a:p>
          <a:p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else</a:t>
            </a:r>
          </a:p>
          <a:p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{echo "cookie not found";}</a:t>
            </a:r>
          </a:p>
          <a:p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?&gt;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724128" y="1834818"/>
            <a:ext cx="1440160" cy="246221"/>
          </a:xfrm>
          <a:prstGeom prst="rect">
            <a:avLst/>
          </a:prstGeom>
          <a:solidFill>
            <a:srgbClr val="99FFCC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b="1" dirty="0" smtClean="0"/>
              <a:t>17_cookie.php</a:t>
            </a:r>
            <a:endParaRPr lang="ko-KR" altLang="en-US" sz="1000" dirty="0"/>
          </a:p>
        </p:txBody>
      </p:sp>
      <p:sp>
        <p:nvSpPr>
          <p:cNvPr id="8" name="TextBox 7"/>
          <p:cNvSpPr txBox="1"/>
          <p:nvPr/>
        </p:nvSpPr>
        <p:spPr>
          <a:xfrm>
            <a:off x="5652120" y="3070577"/>
            <a:ext cx="1440160" cy="246221"/>
          </a:xfrm>
          <a:prstGeom prst="rect">
            <a:avLst/>
          </a:prstGeom>
          <a:solidFill>
            <a:srgbClr val="99FFCC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b="1" dirty="0" smtClean="0"/>
              <a:t>17_chk.php</a:t>
            </a:r>
            <a:endParaRPr lang="ko-KR" altLang="en-US" sz="1000" dirty="0"/>
          </a:p>
        </p:txBody>
      </p:sp>
      <p:sp>
        <p:nvSpPr>
          <p:cNvPr id="9" name="직사각형 8"/>
          <p:cNvSpPr/>
          <p:nvPr/>
        </p:nvSpPr>
        <p:spPr>
          <a:xfrm>
            <a:off x="611560" y="5150017"/>
            <a:ext cx="6497093" cy="10772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&lt;?</a:t>
            </a:r>
            <a:r>
              <a:rPr lang="en-US" altLang="ko-KR" sz="16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php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dirty="0" err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setcookie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('regid','momo9988',time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() </a:t>
            </a:r>
            <a:r>
              <a:rPr lang="en-US" altLang="ko-KR" sz="160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en-US" altLang="ko-KR" sz="16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3600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,"/");</a:t>
            </a:r>
          </a:p>
          <a:p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?&gt;</a:t>
            </a:r>
          </a:p>
          <a:p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&lt;meta http-</a:t>
            </a:r>
            <a:r>
              <a:rPr lang="en-US" altLang="ko-KR" sz="16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equiv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="refresh" content="0; </a:t>
            </a:r>
            <a:r>
              <a:rPr lang="en-US" altLang="ko-KR" sz="1600" dirty="0" err="1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url</a:t>
            </a:r>
            <a:r>
              <a:rPr lang="en-US" altLang="ko-KR" sz="1600" dirty="0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=17_chk.php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"&gt;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652120" y="5150017"/>
            <a:ext cx="1440160" cy="246221"/>
          </a:xfrm>
          <a:prstGeom prst="rect">
            <a:avLst/>
          </a:prstGeom>
          <a:solidFill>
            <a:srgbClr val="99FFCC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b="1" dirty="0" smtClean="0"/>
              <a:t>17_cookieout.php</a:t>
            </a:r>
            <a:endParaRPr lang="ko-KR" altLang="en-US" sz="1000" dirty="0"/>
          </a:p>
        </p:txBody>
      </p:sp>
      <p:sp>
        <p:nvSpPr>
          <p:cNvPr id="11" name="TextBox 10"/>
          <p:cNvSpPr txBox="1"/>
          <p:nvPr/>
        </p:nvSpPr>
        <p:spPr>
          <a:xfrm>
            <a:off x="611560" y="1556792"/>
            <a:ext cx="1011815" cy="307777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ko-KR" altLang="en-US" sz="1400" b="1" smtClean="0">
                <a:latin typeface="HY견고딕" pitchFamily="18" charset="-127"/>
                <a:ea typeface="HY견고딕" pitchFamily="18" charset="-127"/>
              </a:rPr>
              <a:t>쿠키  생성</a:t>
            </a:r>
            <a:endParaRPr lang="ko-KR" altLang="en-US" sz="1400" b="1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79865" y="4933993"/>
            <a:ext cx="1008609" cy="307777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latin typeface="HY견고딕" pitchFamily="18" charset="-127"/>
                <a:ea typeface="HY견고딕" pitchFamily="18" charset="-127"/>
              </a:rPr>
              <a:t>쿠키  삭제</a:t>
            </a:r>
            <a:endParaRPr lang="ko-KR" altLang="en-US" sz="1400" b="1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5" name="Rectangle 6"/>
          <p:cNvSpPr>
            <a:spLocks noChangeArrowheads="1"/>
          </p:cNvSpPr>
          <p:nvPr/>
        </p:nvSpPr>
        <p:spPr bwMode="auto">
          <a:xfrm>
            <a:off x="899592" y="223650"/>
            <a:ext cx="454818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altLang="ko-KR" sz="20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</a:rPr>
              <a:t>4. </a:t>
            </a:r>
            <a:r>
              <a:rPr lang="ko-KR" altLang="en-US" sz="20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</a:rPr>
              <a:t>쿠키</a:t>
            </a:r>
            <a:r>
              <a:rPr lang="en-US" altLang="ko-KR" sz="20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</a:rPr>
              <a:t>(cookie) </a:t>
            </a:r>
            <a:r>
              <a:rPr lang="ko-KR" altLang="en-US" sz="20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</a:rPr>
              <a:t>활용</a:t>
            </a:r>
            <a:endParaRPr lang="ko-KR" altLang="en-US" sz="2000" b="1" dirty="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Text Box 8"/>
          <p:cNvSpPr txBox="1">
            <a:spLocks noChangeArrowheads="1"/>
          </p:cNvSpPr>
          <p:nvPr/>
        </p:nvSpPr>
        <p:spPr bwMode="auto">
          <a:xfrm>
            <a:off x="6709793" y="494721"/>
            <a:ext cx="2465289" cy="318924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  <a:effectLst/>
        </p:spPr>
        <p:txBody>
          <a:bodyPr wrap="square" lIns="36000" tIns="36000" rIns="36000" bIns="36000" anchor="ctr">
            <a:spAutoFit/>
          </a:bodyPr>
          <a:lstStyle/>
          <a:p>
            <a:pPr marL="292100" indent="-292100" algn="r" fontAlgn="ctr">
              <a:buClr>
                <a:srgbClr val="660066"/>
              </a:buClr>
              <a:buFont typeface="Wingdings" pitchFamily="2" charset="2"/>
              <a:buNone/>
              <a:tabLst>
                <a:tab pos="292100" algn="l"/>
                <a:tab pos="685800" algn="l"/>
              </a:tabLst>
            </a:pPr>
            <a:r>
              <a:rPr lang="en-US" altLang="ko-KR" sz="1600" dirty="0" smtClean="0">
                <a:solidFill>
                  <a:srgbClr val="0000CC"/>
                </a:solidFill>
                <a:latin typeface="HY견고딕" pitchFamily="18" charset="-127"/>
                <a:ea typeface="HY견고딕" pitchFamily="18" charset="-127"/>
                <a:sym typeface="Wingdings" pitchFamily="2" charset="2"/>
              </a:rPr>
              <a:t>16. </a:t>
            </a:r>
            <a:r>
              <a:rPr lang="ko-KR" altLang="en-US" sz="1600" dirty="0" smtClean="0">
                <a:solidFill>
                  <a:srgbClr val="0000CC"/>
                </a:solidFill>
                <a:latin typeface="HY견고딕" pitchFamily="18" charset="-127"/>
                <a:ea typeface="HY견고딕" pitchFamily="18" charset="-127"/>
                <a:sym typeface="Wingdings" pitchFamily="2" charset="2"/>
              </a:rPr>
              <a:t>쿠키</a:t>
            </a:r>
            <a:r>
              <a:rPr lang="en-US" altLang="ko-KR" sz="1600" dirty="0" smtClean="0">
                <a:solidFill>
                  <a:srgbClr val="0000CC"/>
                </a:solidFill>
                <a:latin typeface="HY견고딕" pitchFamily="18" charset="-127"/>
                <a:ea typeface="HY견고딕" pitchFamily="18" charset="-127"/>
                <a:sym typeface="Wingdings" pitchFamily="2" charset="2"/>
              </a:rPr>
              <a:t>(cookie)</a:t>
            </a:r>
            <a:endParaRPr lang="ko-KR" altLang="en-US" sz="1600" dirty="0">
              <a:solidFill>
                <a:srgbClr val="0000CC"/>
              </a:solidFill>
              <a:latin typeface="HY견고딕" pitchFamily="18" charset="-127"/>
              <a:ea typeface="HY견고딕" pitchFamily="18" charset="-127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607691" y="980728"/>
            <a:ext cx="6124549" cy="374586"/>
            <a:chOff x="393848" y="1050245"/>
            <a:chExt cx="6124549" cy="374586"/>
          </a:xfrm>
        </p:grpSpPr>
        <p:grpSp>
          <p:nvGrpSpPr>
            <p:cNvPr id="18" name="Group 13"/>
            <p:cNvGrpSpPr>
              <a:grpSpLocks/>
            </p:cNvGrpSpPr>
            <p:nvPr/>
          </p:nvGrpSpPr>
          <p:grpSpPr bwMode="auto">
            <a:xfrm>
              <a:off x="395536" y="1054740"/>
              <a:ext cx="6097223" cy="370091"/>
              <a:chOff x="129" y="640"/>
              <a:chExt cx="8638" cy="295"/>
            </a:xfrm>
          </p:grpSpPr>
          <p:sp>
            <p:nvSpPr>
              <p:cNvPr id="20" name="Rectangle 14"/>
              <p:cNvSpPr>
                <a:spLocks noChangeArrowheads="1"/>
              </p:cNvSpPr>
              <p:nvPr/>
            </p:nvSpPr>
            <p:spPr bwMode="auto">
              <a:xfrm>
                <a:off x="129" y="652"/>
                <a:ext cx="8638" cy="274"/>
              </a:xfrm>
              <a:prstGeom prst="rect">
                <a:avLst/>
              </a:prstGeom>
              <a:gradFill rotWithShape="1">
                <a:gsLst>
                  <a:gs pos="0">
                    <a:srgbClr val="0070C0"/>
                  </a:gs>
                  <a:gs pos="40000">
                    <a:srgbClr val="CCFFFF"/>
                  </a:gs>
                  <a:gs pos="97000">
                    <a:schemeClr val="bg1"/>
                  </a:gs>
                </a:gsLst>
                <a:lin ang="0" scaled="1"/>
              </a:gra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ko-KR" altLang="en-US">
                  <a:latin typeface="굴림" pitchFamily="50" charset="-127"/>
                  <a:ea typeface="굴림" pitchFamily="50" charset="-127"/>
                </a:endParaRPr>
              </a:p>
            </p:txBody>
          </p:sp>
          <p:sp>
            <p:nvSpPr>
              <p:cNvPr id="21" name="Rectangle 15"/>
              <p:cNvSpPr>
                <a:spLocks noChangeArrowheads="1"/>
              </p:cNvSpPr>
              <p:nvPr/>
            </p:nvSpPr>
            <p:spPr bwMode="auto">
              <a:xfrm>
                <a:off x="129" y="640"/>
                <a:ext cx="5456" cy="11"/>
              </a:xfrm>
              <a:prstGeom prst="rect">
                <a:avLst/>
              </a:prstGeom>
              <a:gradFill rotWithShape="1">
                <a:gsLst>
                  <a:gs pos="0">
                    <a:srgbClr val="F0F0F0"/>
                  </a:gs>
                  <a:gs pos="100000">
                    <a:srgbClr val="EAEAEA"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22" name="Rectangle 16"/>
              <p:cNvSpPr>
                <a:spLocks noChangeArrowheads="1"/>
              </p:cNvSpPr>
              <p:nvPr/>
            </p:nvSpPr>
            <p:spPr bwMode="auto">
              <a:xfrm>
                <a:off x="129" y="924"/>
                <a:ext cx="5456" cy="11"/>
              </a:xfrm>
              <a:prstGeom prst="rect">
                <a:avLst/>
              </a:prstGeom>
              <a:gradFill rotWithShape="1">
                <a:gsLst>
                  <a:gs pos="0">
                    <a:srgbClr val="F0F0F0"/>
                  </a:gs>
                  <a:gs pos="100000">
                    <a:srgbClr val="EAEAEA"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</p:grpSp>
        <p:sp>
          <p:nvSpPr>
            <p:cNvPr id="19" name="Text Box 19"/>
            <p:cNvSpPr txBox="1">
              <a:spLocks noChangeArrowheads="1"/>
            </p:cNvSpPr>
            <p:nvPr/>
          </p:nvSpPr>
          <p:spPr bwMode="auto">
            <a:xfrm>
              <a:off x="393848" y="1050245"/>
              <a:ext cx="6124549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dist="17961" dir="2700000" algn="ctr" rotWithShape="0">
                <a:srgbClr val="000066"/>
              </a:outerShdw>
            </a:effectLst>
          </p:spPr>
          <p:txBody>
            <a:bodyPr wrap="square">
              <a:spAutoFit/>
            </a:bodyPr>
            <a:lstStyle/>
            <a:p>
              <a:r>
                <a:rPr lang="en-US" altLang="ko-KR" spc="100" dirty="0" smtClean="0">
                  <a:solidFill>
                    <a:schemeClr val="bg1"/>
                  </a:solidFill>
                  <a:latin typeface="HY견고딕" pitchFamily="18" charset="-127"/>
                  <a:ea typeface="HY견고딕" pitchFamily="18" charset="-127"/>
                </a:rPr>
                <a:t>1. </a:t>
              </a:r>
              <a:r>
                <a:rPr lang="ko-KR" altLang="en-US" b="1" dirty="0" smtClean="0">
                  <a:solidFill>
                    <a:schemeClr val="bg1"/>
                  </a:solidFill>
                  <a:latin typeface="HY견고딕" pitchFamily="18" charset="-127"/>
                  <a:ea typeface="HY견고딕" pitchFamily="18" charset="-127"/>
                </a:rPr>
                <a:t>쿠키</a:t>
              </a:r>
              <a:r>
                <a:rPr lang="en-US" altLang="ko-KR" b="1" dirty="0">
                  <a:solidFill>
                    <a:schemeClr val="bg1"/>
                  </a:solidFill>
                  <a:latin typeface="HY견고딕" pitchFamily="18" charset="-127"/>
                  <a:ea typeface="HY견고딕" pitchFamily="18" charset="-127"/>
                </a:rPr>
                <a:t>(cookie)</a:t>
              </a:r>
              <a:r>
                <a:rPr lang="ko-KR" altLang="en-US" b="1" dirty="0">
                  <a:solidFill>
                    <a:schemeClr val="bg1"/>
                  </a:solidFill>
                  <a:latin typeface="HY견고딕" pitchFamily="18" charset="-127"/>
                  <a:ea typeface="HY견고딕" pitchFamily="18" charset="-127"/>
                </a:rPr>
                <a:t>의 </a:t>
              </a:r>
              <a:r>
                <a:rPr lang="ko-KR" altLang="en-US" b="1" dirty="0" smtClean="0">
                  <a:solidFill>
                    <a:schemeClr val="bg1"/>
                  </a:solidFill>
                  <a:latin typeface="HY견고딕" pitchFamily="18" charset="-127"/>
                  <a:ea typeface="HY견고딕" pitchFamily="18" charset="-127"/>
                </a:rPr>
                <a:t>활용 </a:t>
              </a:r>
              <a:endParaRPr lang="en-US" altLang="ko-KR" spc="1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2240" y="2106043"/>
            <a:ext cx="1944216" cy="88343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7770" y="5424322"/>
            <a:ext cx="1938686" cy="95700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85886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5248"/>
    </mc:Choice>
    <mc:Fallback xmlns="">
      <p:transition spd="slow" advTm="105248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 smtClean="0">
                <a:solidFill>
                  <a:srgbClr val="3333CC"/>
                </a:solidFill>
              </a:rPr>
              <a:t>Page </a:t>
            </a:r>
            <a:fld id="{B2E0AFF9-790E-4EDE-B53D-40F806A63927}" type="slidenum">
              <a:rPr lang="en-US" altLang="ko-KR" smtClean="0">
                <a:solidFill>
                  <a:srgbClr val="3333CC"/>
                </a:solidFill>
              </a:rPr>
              <a:pPr/>
              <a:t>22</a:t>
            </a:fld>
            <a:endParaRPr lang="en-US" altLang="ko-KR" dirty="0">
              <a:solidFill>
                <a:srgbClr val="3333CC"/>
              </a:solidFill>
            </a:endParaRPr>
          </a:p>
        </p:txBody>
      </p:sp>
      <p:sp>
        <p:nvSpPr>
          <p:cNvPr id="3" name="Rectangle 2051"/>
          <p:cNvSpPr txBox="1">
            <a:spLocks noChangeArrowheads="1"/>
          </p:cNvSpPr>
          <p:nvPr/>
        </p:nvSpPr>
        <p:spPr>
          <a:xfrm>
            <a:off x="607691" y="1484785"/>
            <a:ext cx="8236719" cy="4752528"/>
          </a:xfrm>
          <a:prstGeom prst="rect">
            <a:avLst/>
          </a:prstGeom>
        </p:spPr>
        <p:txBody>
          <a:bodyPr/>
          <a:lstStyle>
            <a:lvl1pPr marL="342900" indent="-342900" algn="l" rtl="0" fontAlgn="base" latinLnBrk="1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 latinLnBrk="1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fontAlgn="base" latinLnBrk="1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fontAlgn="base" latinLnBrk="1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ko-KR" altLang="en-US" sz="1600" b="1" kern="0" dirty="0" smtClean="0"/>
              <a:t>세션</a:t>
            </a:r>
            <a:r>
              <a:rPr lang="en-US" altLang="ko-KR" sz="1600" b="1" kern="0" dirty="0" smtClean="0"/>
              <a:t>(session)</a:t>
            </a:r>
          </a:p>
          <a:p>
            <a:pPr marL="720000">
              <a:buFont typeface="Arial" pitchFamily="34" charset="0"/>
              <a:buChar char="•"/>
            </a:pPr>
            <a:r>
              <a:rPr lang="ko-KR" altLang="en-US" sz="1600" b="1" kern="0" dirty="0" smtClean="0"/>
              <a:t>서버 디스크에 저장된 정보</a:t>
            </a:r>
            <a:endParaRPr lang="en-US" altLang="ko-KR" sz="1600" b="1" kern="0" dirty="0" smtClean="0"/>
          </a:p>
          <a:p>
            <a:pPr marL="540000" indent="0">
              <a:buFontTx/>
              <a:buNone/>
            </a:pPr>
            <a:endParaRPr lang="en-US" altLang="ko-KR" sz="1600" b="1" kern="0" dirty="0" smtClean="0"/>
          </a:p>
          <a:p>
            <a:pPr marL="360000">
              <a:buClr>
                <a:srgbClr val="000000"/>
              </a:buClr>
              <a:buSzPct val="60000"/>
              <a:buFont typeface="Wingdings" pitchFamily="2" charset="2"/>
              <a:buChar char="l"/>
              <a:defRPr/>
            </a:pPr>
            <a:r>
              <a:rPr lang="ko-KR" altLang="en-US" sz="1600" b="1" kern="0" dirty="0" smtClean="0"/>
              <a:t>세션의 동작원리</a:t>
            </a:r>
          </a:p>
          <a:p>
            <a:pPr marL="720000">
              <a:buFont typeface="Arial" pitchFamily="34" charset="0"/>
              <a:buChar char="•"/>
            </a:pPr>
            <a:endParaRPr lang="en-US" altLang="ko-KR" sz="1600" b="1" kern="0" dirty="0" smtClean="0"/>
          </a:p>
          <a:p>
            <a:pPr marL="720000">
              <a:buFont typeface="Arial" pitchFamily="34" charset="0"/>
              <a:buChar char="•"/>
            </a:pPr>
            <a:endParaRPr lang="en-US" altLang="ko-KR" sz="1600" b="1" kern="0" dirty="0" smtClean="0"/>
          </a:p>
          <a:p>
            <a:pPr marL="720000">
              <a:buFont typeface="Arial" pitchFamily="34" charset="0"/>
              <a:buChar char="•"/>
            </a:pPr>
            <a:endParaRPr lang="en-US" altLang="ko-KR" sz="1600" b="1" kern="0" dirty="0" smtClean="0"/>
          </a:p>
          <a:p>
            <a:pPr marL="720000">
              <a:buFont typeface="Arial" pitchFamily="34" charset="0"/>
              <a:buChar char="•"/>
            </a:pPr>
            <a:endParaRPr lang="en-US" altLang="ko-KR" sz="1600" b="1" kern="0" dirty="0" smtClean="0"/>
          </a:p>
          <a:p>
            <a:pPr marL="720000">
              <a:buFont typeface="Arial" pitchFamily="34" charset="0"/>
              <a:buChar char="•"/>
            </a:pPr>
            <a:endParaRPr lang="en-US" altLang="ko-KR" sz="1600" b="1" kern="0" dirty="0" smtClean="0"/>
          </a:p>
          <a:p>
            <a:pPr marL="377100" indent="0">
              <a:buNone/>
            </a:pPr>
            <a:endParaRPr lang="en-US" altLang="ko-KR" sz="1600" b="1" kern="0" dirty="0" smtClean="0"/>
          </a:p>
          <a:p>
            <a:pPr marL="720000">
              <a:buFont typeface="Arial" pitchFamily="34" charset="0"/>
              <a:buChar char="•"/>
            </a:pPr>
            <a:endParaRPr lang="en-US" altLang="ko-KR" sz="1600" b="1" kern="0" dirty="0" smtClean="0"/>
          </a:p>
          <a:p>
            <a:pPr marL="720000">
              <a:buFont typeface="Arial" pitchFamily="34" charset="0"/>
              <a:buChar char="•"/>
            </a:pPr>
            <a:r>
              <a:rPr lang="ko-KR" altLang="en-US" sz="1600" b="1" kern="0" dirty="0" smtClean="0"/>
              <a:t>클라이언트 웹 페이지 요청</a:t>
            </a:r>
            <a:r>
              <a:rPr lang="en-US" altLang="ko-KR" sz="1600" b="1" kern="0" dirty="0" smtClean="0"/>
              <a:t>,</a:t>
            </a:r>
            <a:r>
              <a:rPr lang="ko-KR" altLang="en-US" sz="1600" b="1" kern="0" dirty="0" smtClean="0"/>
              <a:t> 서버는 고유한 세션 </a:t>
            </a:r>
            <a:r>
              <a:rPr lang="en-US" altLang="ko-KR" sz="1600" b="1" kern="0" dirty="0" smtClean="0"/>
              <a:t>ID(SID)</a:t>
            </a:r>
            <a:r>
              <a:rPr lang="ko-KR" altLang="en-US" sz="1600" b="1" kern="0" dirty="0" smtClean="0"/>
              <a:t> 생성하고 클라이언트에 대한 </a:t>
            </a:r>
            <a:r>
              <a:rPr lang="ko-KR" altLang="en-US" sz="1600" b="1" kern="0" dirty="0" err="1" smtClean="0"/>
              <a:t>세션정보</a:t>
            </a:r>
            <a:r>
              <a:rPr lang="ko-KR" altLang="en-US" sz="1600" b="1" kern="0" dirty="0" smtClean="0"/>
              <a:t> 서버에 저장</a:t>
            </a:r>
            <a:r>
              <a:rPr lang="en-US" altLang="ko-KR" sz="1600" b="1" kern="0" dirty="0" smtClean="0"/>
              <a:t>.</a:t>
            </a:r>
            <a:r>
              <a:rPr lang="ko-KR" altLang="en-US" sz="1600" b="1" kern="0" dirty="0" smtClean="0"/>
              <a:t> 또한 </a:t>
            </a:r>
            <a:r>
              <a:rPr lang="ko-KR" altLang="en-US" sz="1600" b="1" kern="0" dirty="0" err="1" smtClean="0"/>
              <a:t>세션쿠키</a:t>
            </a:r>
            <a:r>
              <a:rPr lang="en-US" altLang="ko-KR" sz="1600" b="1" kern="0" dirty="0" smtClean="0"/>
              <a:t>(PHPSESSID)</a:t>
            </a:r>
            <a:r>
              <a:rPr lang="ko-KR" altLang="en-US" sz="1600" b="1" kern="0" dirty="0" smtClean="0"/>
              <a:t> 클라이언트에게 전송</a:t>
            </a:r>
            <a:endParaRPr lang="en-US" altLang="ko-KR" sz="1600" b="1" kern="0" dirty="0" smtClean="0"/>
          </a:p>
          <a:p>
            <a:pPr marL="540000" indent="0">
              <a:buFontTx/>
              <a:buNone/>
            </a:pPr>
            <a:r>
              <a:rPr lang="ko-KR" altLang="en-US" sz="1600" b="1" kern="0" dirty="0" smtClean="0"/>
              <a:t> </a:t>
            </a:r>
            <a:r>
              <a:rPr lang="en-US" altLang="ko-KR" sz="1600" b="1" kern="0" dirty="0" smtClean="0"/>
              <a:t>- </a:t>
            </a:r>
            <a:r>
              <a:rPr lang="ko-KR" altLang="en-US" sz="1600" b="1" kern="0" dirty="0" smtClean="0"/>
              <a:t>세션 </a:t>
            </a:r>
            <a:r>
              <a:rPr lang="en-US" altLang="ko-KR" sz="1600" b="1" kern="0" dirty="0" smtClean="0"/>
              <a:t>ID :</a:t>
            </a:r>
            <a:r>
              <a:rPr lang="ko-KR" altLang="en-US" sz="1600" b="1" kern="0" dirty="0" smtClean="0"/>
              <a:t> 클라이언트 구별 위해 서버가 생성한 무작위 암호화된 문자열</a:t>
            </a:r>
            <a:endParaRPr lang="en-US" altLang="ko-KR" sz="1600" b="1" kern="0" dirty="0" smtClean="0"/>
          </a:p>
          <a:p>
            <a:pPr marL="720000">
              <a:buFont typeface="Arial" pitchFamily="34" charset="0"/>
              <a:buChar char="•"/>
            </a:pPr>
            <a:r>
              <a:rPr lang="ko-KR" altLang="en-US" sz="1600" b="1" kern="0" dirty="0" err="1" smtClean="0"/>
              <a:t>쿠키정보</a:t>
            </a:r>
            <a:r>
              <a:rPr lang="ko-KR" altLang="en-US" sz="1600" b="1" kern="0" dirty="0" smtClean="0"/>
              <a:t> 클라이언트 저장</a:t>
            </a:r>
            <a:r>
              <a:rPr lang="en-US" altLang="ko-KR" sz="1600" b="1" kern="0" dirty="0" smtClean="0"/>
              <a:t>, </a:t>
            </a:r>
            <a:r>
              <a:rPr lang="ko-KR" altLang="en-US" sz="1600" b="1" kern="0" dirty="0" err="1" smtClean="0"/>
              <a:t>서버연결</a:t>
            </a:r>
            <a:r>
              <a:rPr lang="ko-KR" altLang="en-US" sz="1600" b="1" kern="0" dirty="0" smtClean="0"/>
              <a:t> 요청할 때 자동 서버 전송</a:t>
            </a:r>
            <a:endParaRPr lang="en-US" altLang="ko-KR" sz="1600" b="1" kern="0" dirty="0" smtClean="0"/>
          </a:p>
          <a:p>
            <a:pPr marL="720000">
              <a:buFont typeface="Arial" pitchFamily="34" charset="0"/>
              <a:buChar char="•"/>
            </a:pPr>
            <a:r>
              <a:rPr lang="ko-KR" altLang="en-US" sz="1600" b="1" kern="0" dirty="0" smtClean="0"/>
              <a:t>서버는 </a:t>
            </a:r>
            <a:r>
              <a:rPr lang="ko-KR" altLang="en-US" sz="1600" b="1" kern="0" dirty="0" err="1" smtClean="0"/>
              <a:t>세션쿠키와</a:t>
            </a:r>
            <a:r>
              <a:rPr lang="ko-KR" altLang="en-US" sz="1600" b="1" kern="0" dirty="0" smtClean="0"/>
              <a:t> 서버에 저장된 </a:t>
            </a:r>
            <a:r>
              <a:rPr lang="ko-KR" altLang="en-US" sz="1600" b="1" kern="0" dirty="0" err="1" smtClean="0"/>
              <a:t>세션정보</a:t>
            </a:r>
            <a:r>
              <a:rPr lang="ko-KR" altLang="en-US" sz="1600" b="1" kern="0" dirty="0" smtClean="0"/>
              <a:t> 확인</a:t>
            </a:r>
            <a:r>
              <a:rPr lang="en-US" altLang="ko-KR" sz="1600" b="1" kern="0" dirty="0" smtClean="0"/>
              <a:t>,</a:t>
            </a:r>
            <a:r>
              <a:rPr lang="ko-KR" altLang="en-US" sz="1600" b="1" kern="0" dirty="0" smtClean="0"/>
              <a:t> 클라이언트 식별</a:t>
            </a:r>
            <a:endParaRPr lang="en-US" altLang="ko-KR" sz="1600" b="1" kern="0" dirty="0" smtClean="0"/>
          </a:p>
        </p:txBody>
      </p:sp>
      <p:pic>
        <p:nvPicPr>
          <p:cNvPr id="4" name="_x82264624" descr="EMB000002dc432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51920" y="2214313"/>
            <a:ext cx="4134744" cy="2338654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899592" y="223650"/>
            <a:ext cx="454818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altLang="ko-KR" sz="20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</a:rPr>
              <a:t>5. </a:t>
            </a:r>
            <a:r>
              <a:rPr lang="ko-KR" altLang="en-US" sz="20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</a:rPr>
              <a:t>세션</a:t>
            </a:r>
            <a:r>
              <a:rPr lang="en-US" altLang="ko-KR" sz="20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</a:rPr>
              <a:t>(session) </a:t>
            </a:r>
            <a:r>
              <a:rPr lang="ko-KR" altLang="en-US" sz="20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</a:rPr>
              <a:t>개념정리</a:t>
            </a:r>
            <a:endParaRPr lang="ko-KR" altLang="en-US" sz="2000" b="1" dirty="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Text Box 8"/>
          <p:cNvSpPr txBox="1">
            <a:spLocks noChangeArrowheads="1"/>
          </p:cNvSpPr>
          <p:nvPr/>
        </p:nvSpPr>
        <p:spPr bwMode="auto">
          <a:xfrm>
            <a:off x="6678711" y="481298"/>
            <a:ext cx="2465289" cy="318924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  <a:effectLst/>
        </p:spPr>
        <p:txBody>
          <a:bodyPr wrap="square" lIns="36000" tIns="36000" rIns="36000" bIns="36000" anchor="ctr">
            <a:spAutoFit/>
          </a:bodyPr>
          <a:lstStyle/>
          <a:p>
            <a:pPr algn="r"/>
            <a:r>
              <a:rPr lang="en-US" altLang="ko-KR" sz="1600" dirty="0" smtClean="0">
                <a:solidFill>
                  <a:srgbClr val="0000CC"/>
                </a:solidFill>
                <a:latin typeface="HY견고딕" pitchFamily="18" charset="-127"/>
                <a:ea typeface="HY견고딕" pitchFamily="18" charset="-127"/>
                <a:sym typeface="Wingdings" pitchFamily="2" charset="2"/>
              </a:rPr>
              <a:t>17. </a:t>
            </a:r>
            <a:r>
              <a:rPr lang="ko-KR" altLang="en-US" sz="1600" dirty="0" smtClean="0">
                <a:solidFill>
                  <a:srgbClr val="0000CC"/>
                </a:solidFill>
                <a:latin typeface="HY견고딕" pitchFamily="18" charset="-127"/>
                <a:ea typeface="HY견고딕" pitchFamily="18" charset="-127"/>
                <a:sym typeface="Wingdings" pitchFamily="2" charset="2"/>
              </a:rPr>
              <a:t>세션</a:t>
            </a:r>
            <a:r>
              <a:rPr lang="en-US" altLang="ko-KR" sz="1600" dirty="0" smtClean="0">
                <a:solidFill>
                  <a:srgbClr val="0000CC"/>
                </a:solidFill>
                <a:latin typeface="HY견고딕" pitchFamily="18" charset="-127"/>
                <a:ea typeface="HY견고딕" pitchFamily="18" charset="-127"/>
                <a:sym typeface="Wingdings" pitchFamily="2" charset="2"/>
              </a:rPr>
              <a:t>(</a:t>
            </a:r>
            <a:r>
              <a:rPr lang="en-US" altLang="ko-KR" sz="1600" b="1" dirty="0" smtClean="0">
                <a:solidFill>
                  <a:srgbClr val="0000CC"/>
                </a:solidFill>
                <a:latin typeface="HY견고딕" pitchFamily="18" charset="-127"/>
                <a:ea typeface="HY견고딕" pitchFamily="18" charset="-127"/>
              </a:rPr>
              <a:t>session</a:t>
            </a:r>
            <a:r>
              <a:rPr lang="en-US" altLang="ko-KR" sz="1600" b="1" dirty="0">
                <a:solidFill>
                  <a:srgbClr val="0000CC"/>
                </a:solidFill>
                <a:latin typeface="HY견고딕" pitchFamily="18" charset="-127"/>
                <a:ea typeface="HY견고딕" pitchFamily="18" charset="-127"/>
              </a:rPr>
              <a:t>) </a:t>
            </a:r>
            <a:endParaRPr lang="ko-KR" altLang="en-US" sz="1600" dirty="0">
              <a:solidFill>
                <a:srgbClr val="0000CC"/>
              </a:solidFill>
              <a:latin typeface="HY견고딕" pitchFamily="18" charset="-127"/>
              <a:ea typeface="HY견고딕" pitchFamily="18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607691" y="980728"/>
            <a:ext cx="6124549" cy="374586"/>
            <a:chOff x="393848" y="1050245"/>
            <a:chExt cx="6124549" cy="374586"/>
          </a:xfrm>
        </p:grpSpPr>
        <p:grpSp>
          <p:nvGrpSpPr>
            <p:cNvPr id="8" name="Group 13"/>
            <p:cNvGrpSpPr>
              <a:grpSpLocks/>
            </p:cNvGrpSpPr>
            <p:nvPr/>
          </p:nvGrpSpPr>
          <p:grpSpPr bwMode="auto">
            <a:xfrm>
              <a:off x="395536" y="1054740"/>
              <a:ext cx="6097223" cy="370091"/>
              <a:chOff x="129" y="640"/>
              <a:chExt cx="8638" cy="295"/>
            </a:xfrm>
          </p:grpSpPr>
          <p:sp>
            <p:nvSpPr>
              <p:cNvPr id="10" name="Rectangle 14"/>
              <p:cNvSpPr>
                <a:spLocks noChangeArrowheads="1"/>
              </p:cNvSpPr>
              <p:nvPr/>
            </p:nvSpPr>
            <p:spPr bwMode="auto">
              <a:xfrm>
                <a:off x="129" y="652"/>
                <a:ext cx="8638" cy="274"/>
              </a:xfrm>
              <a:prstGeom prst="rect">
                <a:avLst/>
              </a:prstGeom>
              <a:gradFill rotWithShape="1">
                <a:gsLst>
                  <a:gs pos="0">
                    <a:srgbClr val="0070C0"/>
                  </a:gs>
                  <a:gs pos="40000">
                    <a:srgbClr val="CCFFFF"/>
                  </a:gs>
                  <a:gs pos="97000">
                    <a:schemeClr val="bg1"/>
                  </a:gs>
                </a:gsLst>
                <a:lin ang="0" scaled="1"/>
              </a:gra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ko-KR" altLang="en-US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1" name="Rectangle 15"/>
              <p:cNvSpPr>
                <a:spLocks noChangeArrowheads="1"/>
              </p:cNvSpPr>
              <p:nvPr/>
            </p:nvSpPr>
            <p:spPr bwMode="auto">
              <a:xfrm>
                <a:off x="129" y="640"/>
                <a:ext cx="5456" cy="11"/>
              </a:xfrm>
              <a:prstGeom prst="rect">
                <a:avLst/>
              </a:prstGeom>
              <a:gradFill rotWithShape="1">
                <a:gsLst>
                  <a:gs pos="0">
                    <a:srgbClr val="F0F0F0"/>
                  </a:gs>
                  <a:gs pos="100000">
                    <a:srgbClr val="EAEAEA"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ko-KR" altLang="en-US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2" name="Rectangle 16"/>
              <p:cNvSpPr>
                <a:spLocks noChangeArrowheads="1"/>
              </p:cNvSpPr>
              <p:nvPr/>
            </p:nvSpPr>
            <p:spPr bwMode="auto">
              <a:xfrm>
                <a:off x="129" y="924"/>
                <a:ext cx="5456" cy="11"/>
              </a:xfrm>
              <a:prstGeom prst="rect">
                <a:avLst/>
              </a:prstGeom>
              <a:gradFill rotWithShape="1">
                <a:gsLst>
                  <a:gs pos="0">
                    <a:srgbClr val="F0F0F0"/>
                  </a:gs>
                  <a:gs pos="100000">
                    <a:srgbClr val="EAEAEA"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ko-KR" altLang="en-US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9" name="Text Box 19"/>
            <p:cNvSpPr txBox="1">
              <a:spLocks noChangeArrowheads="1"/>
            </p:cNvSpPr>
            <p:nvPr/>
          </p:nvSpPr>
          <p:spPr bwMode="auto">
            <a:xfrm>
              <a:off x="393848" y="1050245"/>
              <a:ext cx="6124549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dist="17961" dir="2700000" algn="ctr" rotWithShape="0">
                <a:srgbClr val="000066"/>
              </a:outerShdw>
            </a:effectLst>
          </p:spPr>
          <p:txBody>
            <a:bodyPr wrap="square">
              <a:spAutoFit/>
            </a:bodyPr>
            <a:lstStyle/>
            <a:p>
              <a:r>
                <a:rPr lang="en-US" altLang="ko-KR" spc="100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1. </a:t>
              </a:r>
              <a:r>
                <a:rPr lang="ko-KR" altLang="en-US" b="1" kern="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세션</a:t>
              </a:r>
              <a:r>
                <a:rPr lang="en-US" altLang="ko-KR" b="1" kern="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(session</a:t>
              </a:r>
              <a:r>
                <a:rPr lang="en-US" altLang="ko-KR" b="1" kern="0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  <a:endParaRPr lang="en-US" altLang="ko-KR" b="1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3218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5676"/>
    </mc:Choice>
    <mc:Fallback xmlns="">
      <p:transition spd="slow" advTm="115676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 smtClean="0">
                <a:solidFill>
                  <a:srgbClr val="3333CC"/>
                </a:solidFill>
              </a:rPr>
              <a:t>Page </a:t>
            </a:r>
            <a:fld id="{B2E0AFF9-790E-4EDE-B53D-40F806A63927}" type="slidenum">
              <a:rPr lang="en-US" altLang="ko-KR" smtClean="0">
                <a:solidFill>
                  <a:srgbClr val="3333CC"/>
                </a:solidFill>
              </a:rPr>
              <a:pPr/>
              <a:t>23</a:t>
            </a:fld>
            <a:endParaRPr lang="en-US" altLang="ko-KR" dirty="0">
              <a:solidFill>
                <a:srgbClr val="3333CC"/>
              </a:solidFill>
            </a:endParaRPr>
          </a:p>
        </p:txBody>
      </p:sp>
      <p:sp>
        <p:nvSpPr>
          <p:cNvPr id="3" name="Rectangle 2051"/>
          <p:cNvSpPr txBox="1">
            <a:spLocks noChangeArrowheads="1"/>
          </p:cNvSpPr>
          <p:nvPr/>
        </p:nvSpPr>
        <p:spPr>
          <a:xfrm>
            <a:off x="574353" y="1677021"/>
            <a:ext cx="8030095" cy="4392488"/>
          </a:xfrm>
          <a:prstGeom prst="rect">
            <a:avLst/>
          </a:prstGeom>
        </p:spPr>
        <p:txBody>
          <a:bodyPr/>
          <a:lstStyle>
            <a:lvl1pPr marL="342900" indent="-342900" algn="l" rtl="0" fontAlgn="base" latinLnBrk="1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 latinLnBrk="1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fontAlgn="base" latinLnBrk="1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fontAlgn="base" latinLnBrk="1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360000">
              <a:buClr>
                <a:srgbClr val="000000"/>
              </a:buClr>
              <a:buSzPct val="60000"/>
              <a:buFont typeface="Wingdings" pitchFamily="2" charset="2"/>
              <a:buChar char="l"/>
              <a:defRPr/>
            </a:pPr>
            <a:r>
              <a:rPr lang="ko-KR" altLang="en-US" sz="1600" b="1" kern="0" dirty="0" smtClean="0"/>
              <a:t>세션의 동작원리</a:t>
            </a:r>
            <a:endParaRPr lang="en-US" altLang="ko-KR" sz="1600" b="1" kern="0" dirty="0" smtClean="0"/>
          </a:p>
          <a:p>
            <a:pPr marL="720000">
              <a:buFont typeface="Arial" pitchFamily="34" charset="0"/>
              <a:buChar char="•"/>
            </a:pPr>
            <a:r>
              <a:rPr lang="ko-KR" altLang="en-US" sz="1600" b="1" kern="0" dirty="0" smtClean="0"/>
              <a:t>웹 서버는 주기적으로 세션 상태 확인</a:t>
            </a:r>
            <a:r>
              <a:rPr lang="en-US" altLang="ko-KR" sz="1600" b="1" kern="0" dirty="0" smtClean="0"/>
              <a:t>,</a:t>
            </a:r>
            <a:r>
              <a:rPr lang="ko-KR" altLang="en-US" sz="1600" b="1" kern="0" dirty="0" smtClean="0"/>
              <a:t> 특정 시간 동안  서비스 요청이 발생하지 않으면 사용자가 연결 종료한 것으로 간주</a:t>
            </a:r>
            <a:r>
              <a:rPr lang="en-US" altLang="ko-KR" sz="1600" b="1" kern="0" dirty="0" smtClean="0"/>
              <a:t>,</a:t>
            </a:r>
            <a:r>
              <a:rPr lang="ko-KR" altLang="en-US" sz="1600" b="1" kern="0" dirty="0" smtClean="0"/>
              <a:t> 사용하지 않는 세션 주기적</a:t>
            </a:r>
            <a:r>
              <a:rPr lang="en-US" altLang="ko-KR" sz="1600" b="1" kern="0" dirty="0" smtClean="0"/>
              <a:t>(1440</a:t>
            </a:r>
            <a:r>
              <a:rPr lang="ko-KR" altLang="en-US" sz="1600" b="1" kern="0" dirty="0" smtClean="0"/>
              <a:t>초</a:t>
            </a:r>
            <a:r>
              <a:rPr lang="en-US" altLang="ko-KR" sz="1600" b="1" kern="0" dirty="0" smtClean="0"/>
              <a:t>, 24</a:t>
            </a:r>
            <a:r>
              <a:rPr lang="ko-KR" altLang="en-US" sz="1600" b="1" kern="0" dirty="0" smtClean="0"/>
              <a:t>분</a:t>
            </a:r>
            <a:r>
              <a:rPr lang="en-US" altLang="ko-KR" sz="1600" b="1" kern="0" dirty="0" smtClean="0"/>
              <a:t>)</a:t>
            </a:r>
            <a:r>
              <a:rPr lang="ko-KR" altLang="en-US" sz="1600" b="1" kern="0" dirty="0" smtClean="0"/>
              <a:t> 삭제</a:t>
            </a:r>
            <a:endParaRPr lang="en-US" altLang="ko-KR" sz="1600" b="1" kern="0" dirty="0" smtClean="0"/>
          </a:p>
          <a:p>
            <a:pPr marL="540000" indent="0">
              <a:buFontTx/>
              <a:buNone/>
            </a:pPr>
            <a:r>
              <a:rPr lang="ko-KR" altLang="en-US" sz="1600" b="1" kern="0" dirty="0" smtClean="0"/>
              <a:t> 예</a:t>
            </a:r>
            <a:r>
              <a:rPr lang="en-US" altLang="ko-KR" sz="1600" b="1" kern="0" dirty="0" smtClean="0"/>
              <a:t>) MySQL </a:t>
            </a:r>
            <a:r>
              <a:rPr lang="ko-KR" altLang="en-US" sz="1600" b="1" kern="0" dirty="0" smtClean="0"/>
              <a:t>관리</a:t>
            </a:r>
            <a:r>
              <a:rPr lang="en-US" altLang="ko-KR" sz="1600" b="1" kern="0" dirty="0" smtClean="0"/>
              <a:t>(</a:t>
            </a:r>
            <a:r>
              <a:rPr lang="en-US" altLang="ko-KR" sz="1600" b="1" kern="0" dirty="0" err="1" smtClean="0"/>
              <a:t>phpMyAdmin</a:t>
            </a:r>
            <a:r>
              <a:rPr lang="en-US" altLang="ko-KR" sz="1600" b="1" kern="0" dirty="0" smtClean="0"/>
              <a:t>) </a:t>
            </a:r>
            <a:r>
              <a:rPr lang="ko-KR" altLang="en-US" sz="1600" b="1" kern="0" dirty="0" smtClean="0"/>
              <a:t>세션 관리</a:t>
            </a:r>
            <a:endParaRPr lang="en-US" altLang="ko-KR" sz="1600" b="1" kern="0" dirty="0" smtClean="0"/>
          </a:p>
          <a:p>
            <a:pPr marL="540000" indent="0">
              <a:buFontTx/>
              <a:buNone/>
            </a:pPr>
            <a:endParaRPr lang="en-US" altLang="ko-KR" sz="1600" b="1" kern="0" dirty="0" smtClean="0"/>
          </a:p>
          <a:p>
            <a:pPr marL="540000" indent="0">
              <a:buFontTx/>
              <a:buNone/>
            </a:pPr>
            <a:endParaRPr lang="en-US" altLang="ko-KR" sz="1600" b="1" kern="0" dirty="0" smtClean="0"/>
          </a:p>
          <a:p>
            <a:pPr marL="540000" indent="0">
              <a:buFontTx/>
              <a:buNone/>
            </a:pPr>
            <a:endParaRPr lang="en-US" altLang="ko-KR" sz="1600" b="1" kern="0" dirty="0" smtClean="0"/>
          </a:p>
          <a:p>
            <a:pPr marL="540000" indent="0">
              <a:buFontTx/>
              <a:buNone/>
            </a:pPr>
            <a:endParaRPr lang="en-US" altLang="ko-KR" sz="1600" b="1" kern="0" dirty="0" smtClean="0"/>
          </a:p>
          <a:p>
            <a:pPr marL="540000" indent="0">
              <a:buFontTx/>
              <a:buNone/>
            </a:pPr>
            <a:endParaRPr lang="en-US" altLang="ko-KR" sz="1600" b="1" kern="0" dirty="0" smtClean="0"/>
          </a:p>
          <a:p>
            <a:pPr marL="540000" indent="0">
              <a:buFontTx/>
              <a:buNone/>
            </a:pPr>
            <a:endParaRPr lang="en-US" altLang="ko-KR" sz="1600" b="1" kern="0" dirty="0" smtClean="0"/>
          </a:p>
          <a:p>
            <a:pPr marL="540000" indent="0">
              <a:buFontTx/>
              <a:buNone/>
            </a:pPr>
            <a:endParaRPr lang="en-US" altLang="ko-KR" sz="1600" b="1" kern="0" dirty="0" smtClean="0"/>
          </a:p>
          <a:p>
            <a:pPr marL="540000" indent="0">
              <a:buFontTx/>
              <a:buNone/>
            </a:pPr>
            <a:endParaRPr lang="en-US" altLang="ko-KR" sz="1600" b="1" kern="0" dirty="0" smtClean="0"/>
          </a:p>
          <a:p>
            <a:pPr marL="540000" indent="0">
              <a:buFontTx/>
              <a:buNone/>
            </a:pPr>
            <a:endParaRPr lang="en-US" altLang="ko-KR" sz="1600" b="1" kern="0" dirty="0" smtClean="0"/>
          </a:p>
          <a:p>
            <a:pPr marL="540000" indent="0">
              <a:buFontTx/>
              <a:buNone/>
            </a:pPr>
            <a:endParaRPr lang="en-US" altLang="ko-KR" sz="1600" b="1" kern="0" dirty="0" smtClean="0"/>
          </a:p>
          <a:p>
            <a:pPr marL="720000">
              <a:buFont typeface="Arial" pitchFamily="34" charset="0"/>
              <a:buChar char="•"/>
            </a:pPr>
            <a:r>
              <a:rPr lang="ko-KR" altLang="en-US" sz="1600" b="1" kern="0" dirty="0" smtClean="0"/>
              <a:t>세션 관리는 세션 </a:t>
            </a:r>
            <a:r>
              <a:rPr lang="en-US" altLang="ko-KR" sz="1600" b="1" kern="0" dirty="0" smtClean="0"/>
              <a:t>ID</a:t>
            </a:r>
            <a:r>
              <a:rPr lang="ko-KR" altLang="en-US" sz="1600" b="1" kern="0" dirty="0" smtClean="0"/>
              <a:t> 방법보다 </a:t>
            </a:r>
            <a:r>
              <a:rPr lang="ko-KR" altLang="en-US" sz="1600" b="1" kern="0" dirty="0" err="1" smtClean="0"/>
              <a:t>세션변수</a:t>
            </a:r>
            <a:r>
              <a:rPr lang="ko-KR" altLang="en-US" sz="1600" b="1" kern="0" dirty="0" smtClean="0"/>
              <a:t> 사용</a:t>
            </a:r>
            <a:r>
              <a:rPr lang="en-US" altLang="ko-KR" sz="1600" b="1" kern="0" dirty="0" smtClean="0"/>
              <a:t> </a:t>
            </a:r>
            <a:endParaRPr lang="ko-KR" altLang="en-US" sz="1600" b="1" kern="0" dirty="0"/>
          </a:p>
        </p:txBody>
      </p:sp>
      <p:pic>
        <p:nvPicPr>
          <p:cNvPr id="4" name="_x82815240" descr="EMB000002dc432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35820" y="3356991"/>
            <a:ext cx="3648347" cy="2500905"/>
          </a:xfrm>
          <a:prstGeom prst="rect">
            <a:avLst/>
          </a:prstGeom>
          <a:noFill/>
        </p:spPr>
      </p:pic>
      <p:sp>
        <p:nvSpPr>
          <p:cNvPr id="8" name="Text Box 8"/>
          <p:cNvSpPr txBox="1">
            <a:spLocks noChangeArrowheads="1"/>
          </p:cNvSpPr>
          <p:nvPr/>
        </p:nvSpPr>
        <p:spPr bwMode="auto">
          <a:xfrm>
            <a:off x="6678711" y="481298"/>
            <a:ext cx="2465289" cy="318924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  <a:effectLst/>
        </p:spPr>
        <p:txBody>
          <a:bodyPr wrap="square" lIns="36000" tIns="36000" rIns="36000" bIns="36000" anchor="ctr">
            <a:spAutoFit/>
          </a:bodyPr>
          <a:lstStyle/>
          <a:p>
            <a:pPr algn="r"/>
            <a:r>
              <a:rPr lang="en-US" altLang="ko-KR" sz="1600" dirty="0" smtClean="0">
                <a:solidFill>
                  <a:srgbClr val="0000CC"/>
                </a:solidFill>
                <a:latin typeface="HY견고딕" pitchFamily="18" charset="-127"/>
                <a:ea typeface="HY견고딕" pitchFamily="18" charset="-127"/>
                <a:sym typeface="Wingdings" pitchFamily="2" charset="2"/>
              </a:rPr>
              <a:t>17. </a:t>
            </a:r>
            <a:r>
              <a:rPr lang="ko-KR" altLang="en-US" sz="1600" dirty="0" smtClean="0">
                <a:solidFill>
                  <a:srgbClr val="0000CC"/>
                </a:solidFill>
                <a:latin typeface="HY견고딕" pitchFamily="18" charset="-127"/>
                <a:ea typeface="HY견고딕" pitchFamily="18" charset="-127"/>
                <a:sym typeface="Wingdings" pitchFamily="2" charset="2"/>
              </a:rPr>
              <a:t>세션</a:t>
            </a:r>
            <a:r>
              <a:rPr lang="en-US" altLang="ko-KR" sz="1600" dirty="0" smtClean="0">
                <a:solidFill>
                  <a:srgbClr val="0000CC"/>
                </a:solidFill>
                <a:latin typeface="HY견고딕" pitchFamily="18" charset="-127"/>
                <a:ea typeface="HY견고딕" pitchFamily="18" charset="-127"/>
                <a:sym typeface="Wingdings" pitchFamily="2" charset="2"/>
              </a:rPr>
              <a:t>(</a:t>
            </a:r>
            <a:r>
              <a:rPr lang="en-US" altLang="ko-KR" sz="1600" b="1" dirty="0" smtClean="0">
                <a:solidFill>
                  <a:srgbClr val="0000CC"/>
                </a:solidFill>
                <a:latin typeface="HY견고딕" pitchFamily="18" charset="-127"/>
                <a:ea typeface="HY견고딕" pitchFamily="18" charset="-127"/>
              </a:rPr>
              <a:t>session</a:t>
            </a:r>
            <a:r>
              <a:rPr lang="en-US" altLang="ko-KR" sz="1600" b="1" dirty="0">
                <a:solidFill>
                  <a:srgbClr val="0000CC"/>
                </a:solidFill>
                <a:latin typeface="HY견고딕" pitchFamily="18" charset="-127"/>
                <a:ea typeface="HY견고딕" pitchFamily="18" charset="-127"/>
              </a:rPr>
              <a:t>) </a:t>
            </a:r>
            <a:endParaRPr lang="ko-KR" altLang="en-US" sz="1600" dirty="0">
              <a:solidFill>
                <a:srgbClr val="0000CC"/>
              </a:solidFill>
              <a:latin typeface="HY견고딕" pitchFamily="18" charset="-127"/>
              <a:ea typeface="HY견고딕" pitchFamily="18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607691" y="980728"/>
            <a:ext cx="6124549" cy="374586"/>
            <a:chOff x="393848" y="1050245"/>
            <a:chExt cx="6124549" cy="374586"/>
          </a:xfrm>
        </p:grpSpPr>
        <p:grpSp>
          <p:nvGrpSpPr>
            <p:cNvPr id="10" name="Group 13"/>
            <p:cNvGrpSpPr>
              <a:grpSpLocks/>
            </p:cNvGrpSpPr>
            <p:nvPr/>
          </p:nvGrpSpPr>
          <p:grpSpPr bwMode="auto">
            <a:xfrm>
              <a:off x="395536" y="1054740"/>
              <a:ext cx="6097223" cy="370091"/>
              <a:chOff x="129" y="640"/>
              <a:chExt cx="8638" cy="295"/>
            </a:xfrm>
          </p:grpSpPr>
          <p:sp>
            <p:nvSpPr>
              <p:cNvPr id="12" name="Rectangle 14"/>
              <p:cNvSpPr>
                <a:spLocks noChangeArrowheads="1"/>
              </p:cNvSpPr>
              <p:nvPr/>
            </p:nvSpPr>
            <p:spPr bwMode="auto">
              <a:xfrm>
                <a:off x="129" y="652"/>
                <a:ext cx="8638" cy="274"/>
              </a:xfrm>
              <a:prstGeom prst="rect">
                <a:avLst/>
              </a:prstGeom>
              <a:gradFill rotWithShape="1">
                <a:gsLst>
                  <a:gs pos="0">
                    <a:srgbClr val="0070C0"/>
                  </a:gs>
                  <a:gs pos="40000">
                    <a:srgbClr val="CCFFFF"/>
                  </a:gs>
                  <a:gs pos="97000">
                    <a:schemeClr val="bg1"/>
                  </a:gs>
                </a:gsLst>
                <a:lin ang="0" scaled="1"/>
              </a:gra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ko-KR" altLang="en-US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3" name="Rectangle 15"/>
              <p:cNvSpPr>
                <a:spLocks noChangeArrowheads="1"/>
              </p:cNvSpPr>
              <p:nvPr/>
            </p:nvSpPr>
            <p:spPr bwMode="auto">
              <a:xfrm>
                <a:off x="129" y="640"/>
                <a:ext cx="5456" cy="11"/>
              </a:xfrm>
              <a:prstGeom prst="rect">
                <a:avLst/>
              </a:prstGeom>
              <a:gradFill rotWithShape="1">
                <a:gsLst>
                  <a:gs pos="0">
                    <a:srgbClr val="F0F0F0"/>
                  </a:gs>
                  <a:gs pos="100000">
                    <a:srgbClr val="EAEAEA"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ko-KR" altLang="en-US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4" name="Rectangle 16"/>
              <p:cNvSpPr>
                <a:spLocks noChangeArrowheads="1"/>
              </p:cNvSpPr>
              <p:nvPr/>
            </p:nvSpPr>
            <p:spPr bwMode="auto">
              <a:xfrm>
                <a:off x="129" y="924"/>
                <a:ext cx="5456" cy="11"/>
              </a:xfrm>
              <a:prstGeom prst="rect">
                <a:avLst/>
              </a:prstGeom>
              <a:gradFill rotWithShape="1">
                <a:gsLst>
                  <a:gs pos="0">
                    <a:srgbClr val="F0F0F0"/>
                  </a:gs>
                  <a:gs pos="100000">
                    <a:srgbClr val="EAEAEA"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ko-KR" altLang="en-US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11" name="Text Box 19"/>
            <p:cNvSpPr txBox="1">
              <a:spLocks noChangeArrowheads="1"/>
            </p:cNvSpPr>
            <p:nvPr/>
          </p:nvSpPr>
          <p:spPr bwMode="auto">
            <a:xfrm>
              <a:off x="393848" y="1050245"/>
              <a:ext cx="6124549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dist="17961" dir="2700000" algn="ctr" rotWithShape="0">
                <a:srgbClr val="000066"/>
              </a:outerShdw>
            </a:effectLst>
          </p:spPr>
          <p:txBody>
            <a:bodyPr wrap="square">
              <a:spAutoFit/>
            </a:bodyPr>
            <a:lstStyle/>
            <a:p>
              <a:r>
                <a:rPr lang="en-US" altLang="ko-KR" spc="100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1. </a:t>
              </a:r>
              <a:r>
                <a:rPr lang="ko-KR" altLang="en-US" b="1" kern="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세션</a:t>
              </a:r>
              <a:r>
                <a:rPr lang="en-US" altLang="ko-KR" b="1" kern="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(session</a:t>
              </a:r>
              <a:r>
                <a:rPr lang="en-US" altLang="ko-KR" b="1" kern="0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  <a:r>
                <a:rPr lang="ko-KR" altLang="en-US" b="1" kern="0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의 동작원리</a:t>
              </a:r>
              <a:endParaRPr lang="en-US" altLang="ko-KR" b="1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5" name="Rectangle 6"/>
          <p:cNvSpPr>
            <a:spLocks noChangeArrowheads="1"/>
          </p:cNvSpPr>
          <p:nvPr/>
        </p:nvSpPr>
        <p:spPr bwMode="auto">
          <a:xfrm>
            <a:off x="899592" y="223650"/>
            <a:ext cx="454818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altLang="ko-KR" sz="20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</a:rPr>
              <a:t>5. </a:t>
            </a:r>
            <a:r>
              <a:rPr lang="ko-KR" altLang="en-US" sz="20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</a:rPr>
              <a:t>세션</a:t>
            </a:r>
            <a:r>
              <a:rPr lang="en-US" altLang="ko-KR" sz="20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</a:rPr>
              <a:t>(session) </a:t>
            </a:r>
            <a:r>
              <a:rPr lang="ko-KR" altLang="en-US" sz="20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</a:rPr>
              <a:t>개념정리</a:t>
            </a:r>
            <a:endParaRPr lang="ko-KR" altLang="en-US" sz="2000" b="1" dirty="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17300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704"/>
    </mc:Choice>
    <mc:Fallback xmlns="">
      <p:transition spd="slow" advTm="54704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 smtClean="0">
                <a:solidFill>
                  <a:srgbClr val="3333CC"/>
                </a:solidFill>
              </a:rPr>
              <a:t>Page </a:t>
            </a:r>
            <a:fld id="{B2E0AFF9-790E-4EDE-B53D-40F806A63927}" type="slidenum">
              <a:rPr lang="en-US" altLang="ko-KR" smtClean="0">
                <a:solidFill>
                  <a:srgbClr val="3333CC"/>
                </a:solidFill>
              </a:rPr>
              <a:pPr/>
              <a:t>24</a:t>
            </a:fld>
            <a:endParaRPr lang="en-US" altLang="ko-KR" dirty="0">
              <a:solidFill>
                <a:srgbClr val="3333CC"/>
              </a:solidFill>
            </a:endParaRPr>
          </a:p>
        </p:txBody>
      </p:sp>
      <p:sp>
        <p:nvSpPr>
          <p:cNvPr id="3" name="Rectangle 2051"/>
          <p:cNvSpPr txBox="1">
            <a:spLocks noChangeArrowheads="1"/>
          </p:cNvSpPr>
          <p:nvPr/>
        </p:nvSpPr>
        <p:spPr>
          <a:xfrm>
            <a:off x="467544" y="1447881"/>
            <a:ext cx="8380735" cy="5301361"/>
          </a:xfrm>
          <a:prstGeom prst="rect">
            <a:avLst/>
          </a:prstGeom>
        </p:spPr>
        <p:txBody>
          <a:bodyPr/>
          <a:lstStyle>
            <a:lvl1pPr marL="342900" indent="-342900" algn="l" rtl="0" fontAlgn="base" latinLnBrk="1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 latinLnBrk="1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fontAlgn="base" latinLnBrk="1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fontAlgn="base" latinLnBrk="1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360000">
              <a:buClr>
                <a:srgbClr val="000000"/>
              </a:buClr>
              <a:buSzPct val="60000"/>
              <a:buFont typeface="Wingdings" pitchFamily="2" charset="2"/>
              <a:buChar char="l"/>
              <a:defRPr/>
            </a:pPr>
            <a:r>
              <a:rPr lang="en-US" altLang="ko-KR" sz="1600" b="1" kern="0" dirty="0" smtClean="0"/>
              <a:t>PHP</a:t>
            </a:r>
            <a:r>
              <a:rPr lang="ko-KR" altLang="en-US" sz="1600" b="1" kern="0" dirty="0" smtClean="0"/>
              <a:t>에서 세션 사용</a:t>
            </a:r>
            <a:endParaRPr lang="en-US" altLang="ko-KR" sz="1600" b="1" kern="0" dirty="0" smtClean="0"/>
          </a:p>
          <a:p>
            <a:pPr marL="720000">
              <a:buFont typeface="Arial" pitchFamily="34" charset="0"/>
              <a:buChar char="•"/>
            </a:pPr>
            <a:r>
              <a:rPr lang="en-US" altLang="ko-KR" sz="1600" b="1" kern="0" dirty="0" err="1" smtClean="0"/>
              <a:t>session_id</a:t>
            </a:r>
            <a:r>
              <a:rPr lang="en-US" altLang="ko-KR" sz="1600" b="1" kern="0" dirty="0" smtClean="0"/>
              <a:t>()</a:t>
            </a:r>
          </a:p>
          <a:p>
            <a:pPr marL="720000">
              <a:buFont typeface="Arial" pitchFamily="34" charset="0"/>
              <a:buChar char="•"/>
            </a:pPr>
            <a:endParaRPr lang="en-US" altLang="ko-KR" sz="1600" b="1" kern="0" dirty="0" smtClean="0"/>
          </a:p>
          <a:p>
            <a:pPr marL="540000" indent="0">
              <a:buFontTx/>
              <a:buNone/>
            </a:pPr>
            <a:r>
              <a:rPr lang="en-US" altLang="ko-KR" sz="1600" b="1" kern="0" dirty="0" smtClean="0"/>
              <a:t>- </a:t>
            </a:r>
            <a:r>
              <a:rPr lang="ko-KR" altLang="en-US" sz="1600" b="1" kern="0" dirty="0" smtClean="0"/>
              <a:t>현재 세션 </a:t>
            </a:r>
            <a:r>
              <a:rPr lang="en-US" altLang="ko-KR" sz="1600" b="1" kern="0" dirty="0" smtClean="0"/>
              <a:t>ID</a:t>
            </a:r>
            <a:r>
              <a:rPr lang="ko-KR" altLang="en-US" sz="1600" b="1" kern="0" dirty="0" smtClean="0"/>
              <a:t>를 얻거나 설정</a:t>
            </a:r>
            <a:r>
              <a:rPr lang="en-US" altLang="ko-KR" sz="1600" b="1" kern="0" dirty="0" smtClean="0"/>
              <a:t>, </a:t>
            </a:r>
            <a:r>
              <a:rPr lang="ko-KR" altLang="en-US" sz="1600" b="1" kern="0" dirty="0" smtClean="0"/>
              <a:t>세션 </a:t>
            </a:r>
            <a:r>
              <a:rPr lang="en-US" altLang="ko-KR" sz="1600" b="1" kern="0" dirty="0" smtClean="0"/>
              <a:t>ID</a:t>
            </a:r>
            <a:r>
              <a:rPr lang="ko-KR" altLang="en-US" sz="1600" b="1" kern="0" dirty="0" smtClean="0"/>
              <a:t> 리턴</a:t>
            </a:r>
            <a:r>
              <a:rPr lang="en-US" altLang="ko-KR" sz="1600" b="1" kern="0" dirty="0" smtClean="0"/>
              <a:t>, </a:t>
            </a:r>
            <a:r>
              <a:rPr lang="ko-KR" altLang="en-US" sz="1600" b="1" kern="0" dirty="0" smtClean="0"/>
              <a:t>세션 없는 경우 빈 문자열 리턴</a:t>
            </a:r>
            <a:endParaRPr lang="en-US" altLang="ko-KR" sz="1600" b="1" kern="0" dirty="0" smtClean="0"/>
          </a:p>
          <a:p>
            <a:pPr marL="720000">
              <a:buFont typeface="Arial" pitchFamily="34" charset="0"/>
              <a:buChar char="•"/>
            </a:pPr>
            <a:endParaRPr lang="en-US" altLang="ko-KR" sz="1600" b="1" kern="0" dirty="0" smtClean="0"/>
          </a:p>
          <a:p>
            <a:pPr marL="720000">
              <a:buFont typeface="Arial" pitchFamily="34" charset="0"/>
              <a:buChar char="•"/>
            </a:pPr>
            <a:r>
              <a:rPr lang="en-US" altLang="ko-KR" sz="1600" b="1" kern="0" dirty="0" err="1" smtClean="0"/>
              <a:t>session_start</a:t>
            </a:r>
            <a:r>
              <a:rPr lang="en-US" altLang="ko-KR" sz="1600" b="1" kern="0" dirty="0" smtClean="0"/>
              <a:t>()</a:t>
            </a:r>
          </a:p>
          <a:p>
            <a:pPr marL="720000">
              <a:buFont typeface="Arial" pitchFamily="34" charset="0"/>
              <a:buChar char="•"/>
            </a:pPr>
            <a:endParaRPr lang="en-US" altLang="ko-KR" sz="1600" b="1" kern="0" dirty="0" smtClean="0"/>
          </a:p>
          <a:p>
            <a:pPr marL="540000" indent="0">
              <a:buFontTx/>
              <a:buNone/>
            </a:pPr>
            <a:r>
              <a:rPr lang="en-US" altLang="ko-KR" sz="1600" b="1" kern="0" dirty="0" smtClean="0"/>
              <a:t>- </a:t>
            </a:r>
            <a:r>
              <a:rPr lang="ko-KR" altLang="en-US" sz="1600" b="1" kern="0" dirty="0" err="1" smtClean="0"/>
              <a:t>세션생성</a:t>
            </a:r>
            <a:r>
              <a:rPr lang="ko-KR" altLang="en-US" sz="1600" b="1" kern="0" dirty="0" smtClean="0"/>
              <a:t> 또는</a:t>
            </a:r>
            <a:r>
              <a:rPr lang="en-US" altLang="ko-KR" sz="1600" b="1" kern="0" dirty="0" smtClean="0"/>
              <a:t> </a:t>
            </a:r>
            <a:r>
              <a:rPr lang="ko-KR" altLang="en-US" sz="1600" b="1" kern="0" dirty="0" smtClean="0"/>
              <a:t>현재 세션</a:t>
            </a:r>
            <a:r>
              <a:rPr lang="en-US" altLang="ko-KR" sz="1600" b="1" kern="0" dirty="0" smtClean="0"/>
              <a:t>ID</a:t>
            </a:r>
            <a:r>
              <a:rPr lang="ko-KR" altLang="en-US" sz="1600" b="1" kern="0" dirty="0" smtClean="0"/>
              <a:t>로 세션 재 시작</a:t>
            </a:r>
            <a:r>
              <a:rPr lang="en-US" altLang="ko-KR" sz="1600" b="1" kern="0" dirty="0" smtClean="0"/>
              <a:t>. </a:t>
            </a:r>
            <a:r>
              <a:rPr lang="ko-KR" altLang="en-US" sz="1600" b="1" kern="0" dirty="0" smtClean="0"/>
              <a:t>만일 세션 성공 </a:t>
            </a:r>
            <a:r>
              <a:rPr lang="en-US" altLang="ko-KR" sz="1600" b="1" kern="0" dirty="0" smtClean="0"/>
              <a:t>true, </a:t>
            </a:r>
            <a:r>
              <a:rPr lang="ko-KR" altLang="en-US" sz="1600" b="1" kern="0" dirty="0" smtClean="0"/>
              <a:t>아니면 </a:t>
            </a:r>
            <a:r>
              <a:rPr lang="en-US" altLang="ko-KR" sz="1600" b="1" kern="0" dirty="0" smtClean="0"/>
              <a:t>false</a:t>
            </a:r>
            <a:r>
              <a:rPr lang="ko-KR" altLang="en-US" sz="1600" b="1" kern="0" dirty="0" smtClean="0"/>
              <a:t> 리턴</a:t>
            </a:r>
          </a:p>
          <a:p>
            <a:pPr marL="720000">
              <a:buFont typeface="Arial" pitchFamily="34" charset="0"/>
              <a:buChar char="•"/>
            </a:pPr>
            <a:endParaRPr lang="en-US" altLang="ko-KR" sz="1600" b="1" kern="0" dirty="0" smtClean="0"/>
          </a:p>
          <a:p>
            <a:pPr marL="720000">
              <a:buFont typeface="Arial" pitchFamily="34" charset="0"/>
              <a:buChar char="•"/>
            </a:pPr>
            <a:r>
              <a:rPr lang="en-US" altLang="ko-KR" sz="1600" b="1" kern="0" dirty="0" err="1" smtClean="0"/>
              <a:t>session_unset</a:t>
            </a:r>
            <a:r>
              <a:rPr lang="en-US" altLang="ko-KR" sz="1600" b="1" kern="0" dirty="0" smtClean="0"/>
              <a:t>()</a:t>
            </a:r>
          </a:p>
          <a:p>
            <a:pPr marL="720000">
              <a:buFont typeface="Arial" pitchFamily="34" charset="0"/>
              <a:buChar char="•"/>
            </a:pPr>
            <a:endParaRPr lang="en-US" altLang="ko-KR" sz="1600" b="1" kern="0" dirty="0" smtClean="0"/>
          </a:p>
          <a:p>
            <a:pPr marL="540000" indent="0">
              <a:buFontTx/>
              <a:buNone/>
            </a:pPr>
            <a:r>
              <a:rPr lang="en-US" altLang="ko-KR" sz="1600" b="1" kern="0" dirty="0" smtClean="0"/>
              <a:t>- </a:t>
            </a:r>
            <a:r>
              <a:rPr lang="ko-KR" altLang="en-US" sz="1600" b="1" kern="0" dirty="0" smtClean="0"/>
              <a:t>현재 등록된 모든 </a:t>
            </a:r>
            <a:r>
              <a:rPr lang="ko-KR" altLang="en-US" sz="1600" b="1" kern="0" dirty="0" err="1" smtClean="0"/>
              <a:t>세션변수</a:t>
            </a:r>
            <a:r>
              <a:rPr lang="ko-KR" altLang="en-US" sz="1600" b="1" kern="0" dirty="0" smtClean="0"/>
              <a:t> 삭제</a:t>
            </a:r>
          </a:p>
          <a:p>
            <a:pPr marL="720000">
              <a:buFont typeface="Arial" pitchFamily="34" charset="0"/>
              <a:buChar char="•"/>
            </a:pPr>
            <a:endParaRPr lang="en-US" altLang="ko-KR" sz="1600" b="1" kern="0" dirty="0" smtClean="0"/>
          </a:p>
          <a:p>
            <a:pPr marL="720000">
              <a:buFont typeface="Arial" pitchFamily="34" charset="0"/>
              <a:buChar char="•"/>
            </a:pPr>
            <a:r>
              <a:rPr lang="en-US" altLang="ko-KR" sz="1600" b="1" kern="0" dirty="0" err="1" smtClean="0"/>
              <a:t>session_destroy</a:t>
            </a:r>
            <a:r>
              <a:rPr lang="en-US" altLang="ko-KR" sz="1600" b="1" kern="0" dirty="0" smtClean="0"/>
              <a:t>()</a:t>
            </a:r>
          </a:p>
          <a:p>
            <a:pPr marL="720000">
              <a:buFont typeface="Arial" pitchFamily="34" charset="0"/>
              <a:buChar char="•"/>
            </a:pPr>
            <a:endParaRPr lang="en-US" altLang="ko-KR" sz="1600" b="1" kern="0" dirty="0" smtClean="0"/>
          </a:p>
          <a:p>
            <a:pPr marL="540000" indent="0">
              <a:buFontTx/>
              <a:buNone/>
            </a:pPr>
            <a:r>
              <a:rPr lang="en-US" altLang="ko-KR" sz="1600" b="1" kern="0" dirty="0" smtClean="0"/>
              <a:t>- </a:t>
            </a:r>
            <a:r>
              <a:rPr lang="ko-KR" altLang="en-US" sz="1600" b="1" kern="0" dirty="0" smtClean="0"/>
              <a:t>현재 </a:t>
            </a:r>
            <a:r>
              <a:rPr lang="ko-KR" altLang="en-US" sz="1600" b="1" kern="0" dirty="0" err="1" smtClean="0"/>
              <a:t>세션관련</a:t>
            </a:r>
            <a:r>
              <a:rPr lang="ko-KR" altLang="en-US" sz="1600" b="1" kern="0" dirty="0" smtClean="0"/>
              <a:t> 모든 데이터 삭제</a:t>
            </a:r>
            <a:r>
              <a:rPr lang="en-US" altLang="ko-KR" sz="1600" b="1" kern="0" dirty="0" smtClean="0"/>
              <a:t>. </a:t>
            </a:r>
            <a:r>
              <a:rPr lang="ko-KR" altLang="en-US" sz="1600" b="1" kern="0" dirty="0" smtClean="0"/>
              <a:t>만일 성공 경우 </a:t>
            </a:r>
            <a:r>
              <a:rPr lang="en-US" altLang="ko-KR" sz="1600" b="1" kern="0" dirty="0" smtClean="0"/>
              <a:t>true, </a:t>
            </a:r>
            <a:r>
              <a:rPr lang="ko-KR" altLang="en-US" sz="1600" b="1" kern="0" dirty="0" smtClean="0"/>
              <a:t>실패 경우 </a:t>
            </a:r>
            <a:r>
              <a:rPr lang="en-US" altLang="ko-KR" sz="1600" b="1" kern="0" dirty="0" smtClean="0"/>
              <a:t>false</a:t>
            </a:r>
            <a:r>
              <a:rPr lang="ko-KR" altLang="en-US" sz="1600" b="1" kern="0" dirty="0" smtClean="0"/>
              <a:t> 리턴</a:t>
            </a:r>
            <a:endParaRPr lang="en-US" altLang="ko-KR" sz="1600" b="1" kern="0" dirty="0" smtClean="0"/>
          </a:p>
          <a:p>
            <a:pPr marL="540000" indent="0">
              <a:buFontTx/>
              <a:buNone/>
            </a:pPr>
            <a:r>
              <a:rPr lang="en-US" altLang="ko-KR" sz="1600" b="1" kern="0" dirty="0" smtClean="0"/>
              <a:t>- </a:t>
            </a:r>
            <a:r>
              <a:rPr lang="ko-KR" altLang="en-US" sz="1600" b="1" kern="0" dirty="0" smtClean="0"/>
              <a:t>세션에 연관된 전역 변수나 세션 쿠키는 삭제 않음</a:t>
            </a:r>
            <a:r>
              <a:rPr lang="en-US" altLang="ko-KR" sz="1600" b="1" kern="0" dirty="0" smtClean="0"/>
              <a:t> </a:t>
            </a: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5795473"/>
              </p:ext>
            </p:extLst>
          </p:nvPr>
        </p:nvGraphicFramePr>
        <p:xfrm>
          <a:off x="2833923" y="1797721"/>
          <a:ext cx="4621460" cy="493014"/>
        </p:xfrm>
        <a:graphic>
          <a:graphicData uri="http://schemas.openxmlformats.org/drawingml/2006/table">
            <a:tbl>
              <a:tblPr/>
              <a:tblGrid>
                <a:gridCol w="46214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62494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i="1" dirty="0" smtClean="0">
                        <a:solidFill>
                          <a:srgbClr val="000000"/>
                        </a:solidFill>
                        <a:latin typeface="바탕"/>
                        <a:ea typeface="바탕"/>
                      </a:endParaRPr>
                    </a:p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i="1" dirty="0" smtClean="0">
                          <a:solidFill>
                            <a:srgbClr val="000000"/>
                          </a:solidFill>
                          <a:latin typeface="바탕"/>
                          <a:ea typeface="바탕"/>
                        </a:rPr>
                        <a:t>string</a:t>
                      </a:r>
                      <a:r>
                        <a:rPr lang="en-US" sz="1000" b="1" dirty="0" smtClean="0">
                          <a:solidFill>
                            <a:srgbClr val="000000"/>
                          </a:solidFill>
                          <a:latin typeface="바탕"/>
                          <a:ea typeface="바탕"/>
                        </a:rPr>
                        <a:t> </a:t>
                      </a:r>
                      <a:r>
                        <a:rPr lang="en-US" sz="1000" b="1" dirty="0" err="1">
                          <a:solidFill>
                            <a:srgbClr val="000000"/>
                          </a:solidFill>
                          <a:latin typeface="바탕"/>
                          <a:ea typeface="바탕"/>
                        </a:rPr>
                        <a:t>session_id</a:t>
                      </a:r>
                      <a:r>
                        <a:rPr lang="en-US" sz="1000" b="1" dirty="0">
                          <a:solidFill>
                            <a:srgbClr val="000000"/>
                          </a:solidFill>
                          <a:latin typeface="바탕"/>
                          <a:ea typeface="바탕"/>
                        </a:rPr>
                        <a:t> ([ </a:t>
                      </a:r>
                      <a:r>
                        <a:rPr lang="en-US" sz="1000" i="1" dirty="0">
                          <a:solidFill>
                            <a:srgbClr val="000000"/>
                          </a:solidFill>
                          <a:latin typeface="바탕"/>
                          <a:ea typeface="바탕"/>
                        </a:rPr>
                        <a:t>string</a:t>
                      </a:r>
                      <a:r>
                        <a:rPr lang="en-US" sz="1000" b="1" dirty="0">
                          <a:solidFill>
                            <a:srgbClr val="000000"/>
                          </a:solidFill>
                          <a:latin typeface="바탕"/>
                          <a:ea typeface="바탕"/>
                        </a:rPr>
                        <a:t> $id ] </a:t>
                      </a:r>
                      <a:r>
                        <a:rPr lang="en-US" sz="1000" b="1" dirty="0" smtClean="0">
                          <a:solidFill>
                            <a:srgbClr val="000000"/>
                          </a:solidFill>
                          <a:latin typeface="바탕"/>
                          <a:ea typeface="바탕"/>
                        </a:rPr>
                        <a:t>)</a:t>
                      </a:r>
                    </a:p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dirty="0">
                        <a:solidFill>
                          <a:srgbClr val="000000"/>
                        </a:solidFill>
                        <a:latin typeface="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8666194"/>
              </p:ext>
            </p:extLst>
          </p:nvPr>
        </p:nvGraphicFramePr>
        <p:xfrm>
          <a:off x="2981314" y="2958921"/>
          <a:ext cx="4464496" cy="432054"/>
        </p:xfrm>
        <a:graphic>
          <a:graphicData uri="http://schemas.openxmlformats.org/drawingml/2006/table">
            <a:tbl>
              <a:tblPr/>
              <a:tblGrid>
                <a:gridCol w="44644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0839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800" i="1" dirty="0" smtClean="0">
                        <a:solidFill>
                          <a:srgbClr val="000000"/>
                        </a:solidFill>
                        <a:latin typeface="바탕"/>
                        <a:ea typeface="바탕"/>
                      </a:endParaRPr>
                    </a:p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i="1" dirty="0" err="1" smtClean="0">
                          <a:solidFill>
                            <a:srgbClr val="000000"/>
                          </a:solidFill>
                          <a:latin typeface="바탕"/>
                          <a:ea typeface="바탕"/>
                        </a:rPr>
                        <a:t>boolean</a:t>
                      </a:r>
                      <a:r>
                        <a:rPr lang="en-US" sz="1000" dirty="0" smtClean="0">
                          <a:solidFill>
                            <a:srgbClr val="000000"/>
                          </a:solidFill>
                          <a:latin typeface="바탕"/>
                          <a:ea typeface="바탕"/>
                        </a:rPr>
                        <a:t> </a:t>
                      </a:r>
                      <a:r>
                        <a:rPr lang="en-US" sz="1000" b="1" dirty="0" err="1">
                          <a:solidFill>
                            <a:srgbClr val="000000"/>
                          </a:solidFill>
                          <a:latin typeface="바탕"/>
                          <a:ea typeface="바탕"/>
                        </a:rPr>
                        <a:t>session_start</a:t>
                      </a:r>
                      <a:r>
                        <a:rPr lang="en-US" sz="1000" b="1" dirty="0">
                          <a:solidFill>
                            <a:srgbClr val="000000"/>
                          </a:solidFill>
                          <a:latin typeface="바탕"/>
                          <a:ea typeface="바탕"/>
                        </a:rPr>
                        <a:t> ( </a:t>
                      </a:r>
                      <a:r>
                        <a:rPr lang="en-US" sz="1000" i="1" dirty="0">
                          <a:solidFill>
                            <a:srgbClr val="000000"/>
                          </a:solidFill>
                          <a:latin typeface="바탕"/>
                          <a:ea typeface="바탕"/>
                        </a:rPr>
                        <a:t>void</a:t>
                      </a:r>
                      <a:r>
                        <a:rPr lang="en-US" sz="1000" b="1" dirty="0">
                          <a:solidFill>
                            <a:srgbClr val="000000"/>
                          </a:solidFill>
                          <a:latin typeface="바탕"/>
                          <a:ea typeface="바탕"/>
                        </a:rPr>
                        <a:t> </a:t>
                      </a:r>
                      <a:r>
                        <a:rPr lang="en-US" sz="1000" b="1" dirty="0" smtClean="0">
                          <a:solidFill>
                            <a:srgbClr val="000000"/>
                          </a:solidFill>
                          <a:latin typeface="바탕"/>
                          <a:ea typeface="바탕"/>
                        </a:rPr>
                        <a:t>)</a:t>
                      </a:r>
                    </a:p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800" dirty="0">
                        <a:solidFill>
                          <a:srgbClr val="000000"/>
                        </a:solidFill>
                        <a:latin typeface="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7488882"/>
              </p:ext>
            </p:extLst>
          </p:nvPr>
        </p:nvGraphicFramePr>
        <p:xfrm>
          <a:off x="3012491" y="4098562"/>
          <a:ext cx="4870577" cy="432054"/>
        </p:xfrm>
        <a:graphic>
          <a:graphicData uri="http://schemas.openxmlformats.org/drawingml/2006/table">
            <a:tbl>
              <a:tblPr/>
              <a:tblGrid>
                <a:gridCol w="48705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09296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800" i="1" dirty="0" smtClean="0">
                        <a:solidFill>
                          <a:srgbClr val="000000"/>
                        </a:solidFill>
                        <a:latin typeface="바탕"/>
                        <a:ea typeface="바탕"/>
                      </a:endParaRPr>
                    </a:p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i="1" dirty="0" smtClean="0">
                          <a:solidFill>
                            <a:srgbClr val="000000"/>
                          </a:solidFill>
                          <a:latin typeface="바탕"/>
                          <a:ea typeface="바탕"/>
                        </a:rPr>
                        <a:t>void</a:t>
                      </a:r>
                      <a:r>
                        <a:rPr lang="en-US" sz="1000" b="1" dirty="0" smtClean="0">
                          <a:solidFill>
                            <a:srgbClr val="000000"/>
                          </a:solidFill>
                          <a:latin typeface="바탕"/>
                          <a:ea typeface="바탕"/>
                        </a:rPr>
                        <a:t> </a:t>
                      </a:r>
                      <a:r>
                        <a:rPr lang="en-US" sz="1000" b="1" dirty="0" err="1">
                          <a:solidFill>
                            <a:srgbClr val="000000"/>
                          </a:solidFill>
                          <a:latin typeface="바탕"/>
                          <a:ea typeface="바탕"/>
                        </a:rPr>
                        <a:t>session_unset</a:t>
                      </a:r>
                      <a:r>
                        <a:rPr lang="en-US" sz="1000" b="1" dirty="0">
                          <a:solidFill>
                            <a:srgbClr val="000000"/>
                          </a:solidFill>
                          <a:latin typeface="바탕"/>
                          <a:ea typeface="바탕"/>
                        </a:rPr>
                        <a:t> (</a:t>
                      </a:r>
                      <a:r>
                        <a:rPr lang="en-US" sz="1000" i="1" dirty="0">
                          <a:solidFill>
                            <a:srgbClr val="000000"/>
                          </a:solidFill>
                          <a:latin typeface="바탕"/>
                          <a:ea typeface="바탕"/>
                        </a:rPr>
                        <a:t> void</a:t>
                      </a:r>
                      <a:r>
                        <a:rPr lang="en-US" sz="1000" b="1" dirty="0">
                          <a:solidFill>
                            <a:srgbClr val="000000"/>
                          </a:solidFill>
                          <a:latin typeface="바탕"/>
                          <a:ea typeface="바탕"/>
                        </a:rPr>
                        <a:t> </a:t>
                      </a:r>
                      <a:r>
                        <a:rPr lang="en-US" sz="1000" b="1" dirty="0" smtClean="0">
                          <a:solidFill>
                            <a:srgbClr val="000000"/>
                          </a:solidFill>
                          <a:latin typeface="바탕"/>
                          <a:ea typeface="바탕"/>
                        </a:rPr>
                        <a:t>)</a:t>
                      </a:r>
                    </a:p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800" dirty="0">
                        <a:solidFill>
                          <a:srgbClr val="000000"/>
                        </a:solidFill>
                        <a:latin typeface="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6335713"/>
              </p:ext>
            </p:extLst>
          </p:nvPr>
        </p:nvGraphicFramePr>
        <p:xfrm>
          <a:off x="3419872" y="5238203"/>
          <a:ext cx="4870577" cy="432054"/>
        </p:xfrm>
        <a:graphic>
          <a:graphicData uri="http://schemas.openxmlformats.org/drawingml/2006/table">
            <a:tbl>
              <a:tblPr/>
              <a:tblGrid>
                <a:gridCol w="48705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09296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800" i="1" dirty="0" smtClean="0">
                        <a:solidFill>
                          <a:srgbClr val="000000"/>
                        </a:solidFill>
                        <a:latin typeface="바탕"/>
                        <a:ea typeface="바탕"/>
                      </a:endParaRPr>
                    </a:p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i="1" dirty="0" err="1" smtClean="0">
                          <a:solidFill>
                            <a:srgbClr val="000000"/>
                          </a:solidFill>
                          <a:latin typeface="바탕"/>
                          <a:ea typeface="바탕"/>
                        </a:rPr>
                        <a:t>boolean</a:t>
                      </a:r>
                      <a:r>
                        <a:rPr lang="en-US" sz="1000" b="1" dirty="0" smtClean="0">
                          <a:solidFill>
                            <a:srgbClr val="000000"/>
                          </a:solidFill>
                          <a:latin typeface="바탕"/>
                          <a:ea typeface="바탕"/>
                        </a:rPr>
                        <a:t> </a:t>
                      </a:r>
                      <a:r>
                        <a:rPr lang="en-US" sz="1000" b="1" dirty="0" err="1">
                          <a:solidFill>
                            <a:srgbClr val="000000"/>
                          </a:solidFill>
                          <a:latin typeface="바탕"/>
                          <a:ea typeface="바탕"/>
                        </a:rPr>
                        <a:t>session_destroy</a:t>
                      </a:r>
                      <a:r>
                        <a:rPr lang="en-US" sz="1000" b="1" dirty="0">
                          <a:solidFill>
                            <a:srgbClr val="000000"/>
                          </a:solidFill>
                          <a:latin typeface="바탕"/>
                          <a:ea typeface="바탕"/>
                        </a:rPr>
                        <a:t> ( </a:t>
                      </a:r>
                      <a:r>
                        <a:rPr lang="en-US" sz="1000" i="1" dirty="0">
                          <a:solidFill>
                            <a:srgbClr val="000000"/>
                          </a:solidFill>
                          <a:latin typeface="바탕"/>
                          <a:ea typeface="바탕"/>
                        </a:rPr>
                        <a:t>void</a:t>
                      </a:r>
                      <a:r>
                        <a:rPr lang="en-US" sz="1000" b="1" dirty="0">
                          <a:solidFill>
                            <a:srgbClr val="000000"/>
                          </a:solidFill>
                          <a:latin typeface="바탕"/>
                          <a:ea typeface="바탕"/>
                        </a:rPr>
                        <a:t> </a:t>
                      </a:r>
                      <a:r>
                        <a:rPr lang="en-US" sz="1000" b="1" dirty="0" smtClean="0">
                          <a:solidFill>
                            <a:srgbClr val="000000"/>
                          </a:solidFill>
                          <a:latin typeface="바탕"/>
                          <a:ea typeface="바탕"/>
                        </a:rPr>
                        <a:t>)</a:t>
                      </a:r>
                    </a:p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800" dirty="0">
                        <a:solidFill>
                          <a:srgbClr val="000000"/>
                        </a:solidFill>
                        <a:latin typeface="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607691" y="980728"/>
            <a:ext cx="6124549" cy="374586"/>
            <a:chOff x="393848" y="1050245"/>
            <a:chExt cx="6124549" cy="374586"/>
          </a:xfrm>
        </p:grpSpPr>
        <p:grpSp>
          <p:nvGrpSpPr>
            <p:cNvPr id="11" name="Group 13"/>
            <p:cNvGrpSpPr>
              <a:grpSpLocks/>
            </p:cNvGrpSpPr>
            <p:nvPr/>
          </p:nvGrpSpPr>
          <p:grpSpPr bwMode="auto">
            <a:xfrm>
              <a:off x="395536" y="1054740"/>
              <a:ext cx="6097223" cy="370091"/>
              <a:chOff x="129" y="640"/>
              <a:chExt cx="8638" cy="295"/>
            </a:xfrm>
          </p:grpSpPr>
          <p:sp>
            <p:nvSpPr>
              <p:cNvPr id="13" name="Rectangle 14"/>
              <p:cNvSpPr>
                <a:spLocks noChangeArrowheads="1"/>
              </p:cNvSpPr>
              <p:nvPr/>
            </p:nvSpPr>
            <p:spPr bwMode="auto">
              <a:xfrm>
                <a:off x="129" y="652"/>
                <a:ext cx="8638" cy="274"/>
              </a:xfrm>
              <a:prstGeom prst="rect">
                <a:avLst/>
              </a:prstGeom>
              <a:gradFill rotWithShape="1">
                <a:gsLst>
                  <a:gs pos="0">
                    <a:srgbClr val="0070C0"/>
                  </a:gs>
                  <a:gs pos="40000">
                    <a:srgbClr val="CCFFFF"/>
                  </a:gs>
                  <a:gs pos="97000">
                    <a:schemeClr val="bg1"/>
                  </a:gs>
                </a:gsLst>
                <a:lin ang="0" scaled="1"/>
              </a:gra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ko-KR" altLang="en-US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4" name="Rectangle 15"/>
              <p:cNvSpPr>
                <a:spLocks noChangeArrowheads="1"/>
              </p:cNvSpPr>
              <p:nvPr/>
            </p:nvSpPr>
            <p:spPr bwMode="auto">
              <a:xfrm>
                <a:off x="129" y="640"/>
                <a:ext cx="5456" cy="11"/>
              </a:xfrm>
              <a:prstGeom prst="rect">
                <a:avLst/>
              </a:prstGeom>
              <a:gradFill rotWithShape="1">
                <a:gsLst>
                  <a:gs pos="0">
                    <a:srgbClr val="F0F0F0"/>
                  </a:gs>
                  <a:gs pos="100000">
                    <a:srgbClr val="EAEAEA"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ko-KR" altLang="en-US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5" name="Rectangle 16"/>
              <p:cNvSpPr>
                <a:spLocks noChangeArrowheads="1"/>
              </p:cNvSpPr>
              <p:nvPr/>
            </p:nvSpPr>
            <p:spPr bwMode="auto">
              <a:xfrm>
                <a:off x="129" y="924"/>
                <a:ext cx="5456" cy="11"/>
              </a:xfrm>
              <a:prstGeom prst="rect">
                <a:avLst/>
              </a:prstGeom>
              <a:gradFill rotWithShape="1">
                <a:gsLst>
                  <a:gs pos="0">
                    <a:srgbClr val="F0F0F0"/>
                  </a:gs>
                  <a:gs pos="100000">
                    <a:srgbClr val="EAEAEA"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ko-KR" altLang="en-US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12" name="Text Box 19"/>
            <p:cNvSpPr txBox="1">
              <a:spLocks noChangeArrowheads="1"/>
            </p:cNvSpPr>
            <p:nvPr/>
          </p:nvSpPr>
          <p:spPr bwMode="auto">
            <a:xfrm>
              <a:off x="393848" y="1050245"/>
              <a:ext cx="6124549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dist="17961" dir="2700000" algn="ctr" rotWithShape="0">
                <a:srgbClr val="000066"/>
              </a:outerShdw>
            </a:effectLst>
          </p:spPr>
          <p:txBody>
            <a:bodyPr wrap="square">
              <a:spAutoFit/>
            </a:bodyPr>
            <a:lstStyle/>
            <a:p>
              <a:r>
                <a:rPr lang="en-US" altLang="ko-KR" spc="100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2. </a:t>
              </a:r>
              <a:r>
                <a:rPr lang="ko-KR" altLang="en-US" b="1" kern="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세션</a:t>
              </a:r>
              <a:r>
                <a:rPr lang="en-US" altLang="ko-KR" b="1" kern="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(session</a:t>
              </a:r>
              <a:r>
                <a:rPr lang="en-US" altLang="ko-KR" b="1" kern="0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  <a:r>
                <a:rPr lang="ko-KR" altLang="en-US" b="1" kern="0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의 시작과 종료</a:t>
              </a:r>
              <a:endParaRPr lang="en-US" altLang="ko-KR" b="1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6" name="Text Box 8"/>
          <p:cNvSpPr txBox="1">
            <a:spLocks noChangeArrowheads="1"/>
          </p:cNvSpPr>
          <p:nvPr/>
        </p:nvSpPr>
        <p:spPr bwMode="auto">
          <a:xfrm>
            <a:off x="6678711" y="481298"/>
            <a:ext cx="2465289" cy="318924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  <a:effectLst/>
        </p:spPr>
        <p:txBody>
          <a:bodyPr wrap="square" lIns="36000" tIns="36000" rIns="36000" bIns="36000" anchor="ctr">
            <a:spAutoFit/>
          </a:bodyPr>
          <a:lstStyle/>
          <a:p>
            <a:pPr algn="r"/>
            <a:r>
              <a:rPr lang="en-US" altLang="ko-KR" sz="1600" dirty="0" smtClean="0">
                <a:solidFill>
                  <a:srgbClr val="0000CC"/>
                </a:solidFill>
                <a:latin typeface="HY견고딕" pitchFamily="18" charset="-127"/>
                <a:ea typeface="HY견고딕" pitchFamily="18" charset="-127"/>
                <a:sym typeface="Wingdings" pitchFamily="2" charset="2"/>
              </a:rPr>
              <a:t>17. </a:t>
            </a:r>
            <a:r>
              <a:rPr lang="ko-KR" altLang="en-US" sz="1600" dirty="0" smtClean="0">
                <a:solidFill>
                  <a:srgbClr val="0000CC"/>
                </a:solidFill>
                <a:latin typeface="HY견고딕" pitchFamily="18" charset="-127"/>
                <a:ea typeface="HY견고딕" pitchFamily="18" charset="-127"/>
                <a:sym typeface="Wingdings" pitchFamily="2" charset="2"/>
              </a:rPr>
              <a:t>세션</a:t>
            </a:r>
            <a:r>
              <a:rPr lang="en-US" altLang="ko-KR" sz="1600" dirty="0" smtClean="0">
                <a:solidFill>
                  <a:srgbClr val="0000CC"/>
                </a:solidFill>
                <a:latin typeface="HY견고딕" pitchFamily="18" charset="-127"/>
                <a:ea typeface="HY견고딕" pitchFamily="18" charset="-127"/>
                <a:sym typeface="Wingdings" pitchFamily="2" charset="2"/>
              </a:rPr>
              <a:t>(</a:t>
            </a:r>
            <a:r>
              <a:rPr lang="en-US" altLang="ko-KR" sz="1600" b="1" dirty="0" smtClean="0">
                <a:solidFill>
                  <a:srgbClr val="0000CC"/>
                </a:solidFill>
                <a:latin typeface="HY견고딕" pitchFamily="18" charset="-127"/>
                <a:ea typeface="HY견고딕" pitchFamily="18" charset="-127"/>
              </a:rPr>
              <a:t>session</a:t>
            </a:r>
            <a:r>
              <a:rPr lang="en-US" altLang="ko-KR" sz="1600" b="1" dirty="0">
                <a:solidFill>
                  <a:srgbClr val="0000CC"/>
                </a:solidFill>
                <a:latin typeface="HY견고딕" pitchFamily="18" charset="-127"/>
                <a:ea typeface="HY견고딕" pitchFamily="18" charset="-127"/>
              </a:rPr>
              <a:t>) </a:t>
            </a:r>
            <a:endParaRPr lang="ko-KR" altLang="en-US" sz="1600" dirty="0">
              <a:solidFill>
                <a:srgbClr val="0000CC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7" name="Rectangle 6"/>
          <p:cNvSpPr>
            <a:spLocks noChangeArrowheads="1"/>
          </p:cNvSpPr>
          <p:nvPr/>
        </p:nvSpPr>
        <p:spPr bwMode="auto">
          <a:xfrm>
            <a:off x="899592" y="223650"/>
            <a:ext cx="454818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altLang="ko-KR" sz="20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</a:rPr>
              <a:t>5. </a:t>
            </a:r>
            <a:r>
              <a:rPr lang="ko-KR" altLang="en-US" sz="20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</a:rPr>
              <a:t>세션</a:t>
            </a:r>
            <a:r>
              <a:rPr lang="en-US" altLang="ko-KR" sz="20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</a:rPr>
              <a:t>(session) </a:t>
            </a:r>
            <a:r>
              <a:rPr lang="ko-KR" altLang="en-US" sz="20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</a:rPr>
              <a:t>개념정리</a:t>
            </a:r>
            <a:endParaRPr lang="ko-KR" altLang="en-US" sz="2000" b="1" dirty="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96829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7189"/>
    </mc:Choice>
    <mc:Fallback xmlns="">
      <p:transition spd="slow" advTm="87189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 smtClean="0">
                <a:solidFill>
                  <a:srgbClr val="3333CC"/>
                </a:solidFill>
              </a:rPr>
              <a:t>Page </a:t>
            </a:r>
            <a:fld id="{B2E0AFF9-790E-4EDE-B53D-40F806A63927}" type="slidenum">
              <a:rPr lang="en-US" altLang="ko-KR" smtClean="0">
                <a:solidFill>
                  <a:srgbClr val="3333CC"/>
                </a:solidFill>
              </a:rPr>
              <a:pPr/>
              <a:t>25</a:t>
            </a:fld>
            <a:endParaRPr lang="en-US" altLang="ko-KR" dirty="0">
              <a:solidFill>
                <a:srgbClr val="3333CC"/>
              </a:solidFill>
            </a:endParaRPr>
          </a:p>
        </p:txBody>
      </p:sp>
      <p:sp>
        <p:nvSpPr>
          <p:cNvPr id="3" name="Rectangle 2051"/>
          <p:cNvSpPr txBox="1">
            <a:spLocks noChangeArrowheads="1"/>
          </p:cNvSpPr>
          <p:nvPr/>
        </p:nvSpPr>
        <p:spPr>
          <a:xfrm>
            <a:off x="581868" y="1575236"/>
            <a:ext cx="8246183" cy="4803229"/>
          </a:xfrm>
          <a:prstGeom prst="rect">
            <a:avLst/>
          </a:prstGeom>
        </p:spPr>
        <p:txBody>
          <a:bodyPr/>
          <a:lstStyle>
            <a:lvl1pPr marL="342900" indent="-342900" algn="l" rtl="0" fontAlgn="base" latinLnBrk="1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 latinLnBrk="1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fontAlgn="base" latinLnBrk="1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fontAlgn="base" latinLnBrk="1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360000">
              <a:buClr>
                <a:srgbClr val="000000"/>
              </a:buClr>
              <a:buSzPct val="60000"/>
              <a:buFont typeface="Wingdings" pitchFamily="2" charset="2"/>
              <a:buChar char="l"/>
              <a:defRPr/>
            </a:pPr>
            <a:r>
              <a:rPr lang="ko-KR" altLang="en-US" sz="1600" b="1" kern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세션의 시작과 종료</a:t>
            </a:r>
          </a:p>
          <a:p>
            <a:pPr marL="720000">
              <a:buFont typeface="Arial" pitchFamily="34" charset="0"/>
              <a:buChar char="•"/>
            </a:pPr>
            <a:endParaRPr lang="en-US" altLang="ko-KR" sz="1600" b="1" kern="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20000">
              <a:buFontTx/>
              <a:buNone/>
            </a:pPr>
            <a:r>
              <a:rPr lang="ko-KR" altLang="en-US" sz="1600" b="1" kern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① 세션의 시작</a:t>
            </a:r>
            <a:endParaRPr lang="en-US" altLang="ko-KR" sz="1600" b="1" kern="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20000">
              <a:buFont typeface="Arial" pitchFamily="34" charset="0"/>
              <a:buChar char="•"/>
            </a:pPr>
            <a:r>
              <a:rPr lang="en-US" altLang="ko-KR" sz="1600" b="1" kern="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session_start</a:t>
            </a:r>
            <a:r>
              <a:rPr lang="en-US" altLang="ko-KR" sz="1600" b="1" kern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() </a:t>
            </a:r>
            <a:r>
              <a:rPr lang="ko-KR" altLang="en-US" sz="1600" b="1" kern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함수</a:t>
            </a:r>
            <a:endParaRPr lang="en-US" altLang="ko-KR" sz="1600" b="1" kern="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20000">
              <a:buFont typeface="Arial" pitchFamily="34" charset="0"/>
              <a:buChar char="•"/>
            </a:pPr>
            <a:r>
              <a:rPr lang="ko-KR" altLang="en-US" sz="1600" b="1" kern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가장 먼저 </a:t>
            </a:r>
            <a:r>
              <a:rPr lang="en-US" altLang="ko-KR" sz="1600" b="1" kern="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session_start</a:t>
            </a:r>
            <a:r>
              <a:rPr lang="en-US" altLang="ko-KR" sz="1600" b="1" kern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() </a:t>
            </a:r>
            <a:r>
              <a:rPr lang="ko-KR" altLang="en-US" sz="1600" b="1" kern="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함수호출</a:t>
            </a:r>
            <a:r>
              <a:rPr lang="ko-KR" altLang="en-US" sz="1600" b="1" kern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선행</a:t>
            </a:r>
            <a:r>
              <a:rPr lang="en-US" altLang="ko-KR" sz="1600" b="1" kern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600" b="1" kern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세션 시작할 때 쿠키 생성하기 때문</a:t>
            </a:r>
            <a:r>
              <a:rPr lang="en-US" altLang="ko-KR" sz="1600" b="1" kern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marL="540000" indent="0">
              <a:buFontTx/>
              <a:buNone/>
            </a:pPr>
            <a:r>
              <a:rPr lang="en-US" altLang="ko-KR" sz="1600" b="1" kern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 cf. </a:t>
            </a:r>
            <a:r>
              <a:rPr lang="en-US" altLang="ko-KR" sz="1600" b="1" kern="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setcookie</a:t>
            </a:r>
            <a:r>
              <a:rPr lang="en-US" altLang="ko-KR" sz="1600" b="1" kern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() </a:t>
            </a:r>
            <a:r>
              <a:rPr lang="ko-KR" altLang="en-US" sz="1600" b="1" kern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함수</a:t>
            </a:r>
            <a:endParaRPr lang="en-US" altLang="ko-KR" sz="1600" b="1" kern="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20000">
              <a:buFont typeface="Arial" pitchFamily="34" charset="0"/>
              <a:buChar char="•"/>
            </a:pPr>
            <a:r>
              <a:rPr lang="en-US" altLang="ko-KR" sz="1600" b="1" kern="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session_start</a:t>
            </a:r>
            <a:r>
              <a:rPr lang="en-US" altLang="ko-KR" sz="1600" b="1" kern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() </a:t>
            </a:r>
            <a:r>
              <a:rPr lang="ko-KR" altLang="en-US" sz="1600" b="1" kern="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함수호출</a:t>
            </a:r>
            <a:r>
              <a:rPr lang="ko-KR" altLang="en-US" sz="1600" b="1" kern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전에 어떠한 데이터라도 먼저 출력되었을 경우 정상적으로 세션 시작되지 않고 </a:t>
            </a:r>
            <a:r>
              <a:rPr lang="ko-KR" altLang="en-US" sz="1600" b="1" kern="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경고오류</a:t>
            </a:r>
            <a:r>
              <a:rPr lang="ko-KR" altLang="en-US" sz="1600" b="1" kern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출력</a:t>
            </a:r>
            <a:endParaRPr lang="en-US" altLang="ko-KR" sz="1600" b="1" kern="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20000">
              <a:buFont typeface="Arial" pitchFamily="34" charset="0"/>
              <a:buChar char="•"/>
            </a:pPr>
            <a:endParaRPr lang="ko-KR" altLang="en-US" sz="1600" b="1" kern="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20000">
              <a:buFontTx/>
              <a:buNone/>
            </a:pPr>
            <a:r>
              <a:rPr lang="ko-KR" altLang="en-US" sz="1600" b="1" kern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② 세션 변수의 등록과 사용</a:t>
            </a:r>
          </a:p>
          <a:p>
            <a:pPr marL="720000">
              <a:buFont typeface="Arial" pitchFamily="34" charset="0"/>
              <a:buChar char="•"/>
            </a:pPr>
            <a:r>
              <a:rPr lang="ko-KR" altLang="en-US" sz="1600" b="1" kern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세션 시작되면 원하는 </a:t>
            </a:r>
            <a:r>
              <a:rPr lang="ko-KR" altLang="en-US" sz="1600" b="1" kern="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변수등록</a:t>
            </a:r>
            <a:r>
              <a:rPr lang="en-US" altLang="ko-KR" sz="1600" b="1" kern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($_SESSION)</a:t>
            </a:r>
            <a:r>
              <a:rPr lang="ko-KR" altLang="en-US" sz="1600" b="1" kern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후 사용</a:t>
            </a:r>
            <a:r>
              <a:rPr lang="en-US" altLang="ko-KR" sz="1600" b="1" kern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600" b="1" kern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세션 변수는 사용자 아이디 또는 이름 등 고유한 </a:t>
            </a:r>
            <a:r>
              <a:rPr lang="ko-KR" altLang="en-US" sz="1600" b="1" kern="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식별기능</a:t>
            </a:r>
            <a:r>
              <a:rPr lang="ko-KR" altLang="en-US" sz="1600" b="1" kern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갖는 변수 선택</a:t>
            </a:r>
            <a:r>
              <a:rPr lang="en-US" altLang="ko-KR" sz="1600" b="1" kern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1600" b="1" kern="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20000">
              <a:buFont typeface="Arial" pitchFamily="34" charset="0"/>
              <a:buChar char="•"/>
            </a:pPr>
            <a:endParaRPr lang="en-US" altLang="ko-KR" sz="1600" b="1" kern="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20000">
              <a:buFontTx/>
              <a:buNone/>
            </a:pPr>
            <a:r>
              <a:rPr lang="ko-KR" altLang="ko-KR" sz="1600" b="1" kern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③</a:t>
            </a:r>
            <a:r>
              <a:rPr lang="en-US" altLang="ko-KR" sz="1600" b="1" kern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b="1" kern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세션의 종료</a:t>
            </a:r>
            <a:endParaRPr lang="en-US" altLang="ko-KR" sz="1600" b="1" kern="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20000">
              <a:buFont typeface="Arial" pitchFamily="34" charset="0"/>
              <a:buChar char="•"/>
            </a:pPr>
            <a:r>
              <a:rPr lang="ko-KR" altLang="en-US" sz="1600" b="1" kern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현재 사용 중인 세션 변수와 세션에 등록되어 있는 모든 데이터 삭제</a:t>
            </a:r>
            <a:r>
              <a:rPr lang="en-US" altLang="ko-KR" sz="1600" b="1" kern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600" b="1" kern="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session_unset</a:t>
            </a:r>
            <a:r>
              <a:rPr lang="en-US" altLang="ko-KR" sz="1600" b="1" kern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(),</a:t>
            </a:r>
            <a:r>
              <a:rPr lang="ko-KR" altLang="en-US" sz="1600" b="1" kern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b="1" kern="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session_destroy</a:t>
            </a:r>
            <a:r>
              <a:rPr lang="en-US" altLang="ko-KR" sz="1600" b="1" kern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() </a:t>
            </a:r>
            <a:r>
              <a:rPr lang="ko-KR" altLang="en-US" sz="1600" b="1" kern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함수 호출</a:t>
            </a:r>
            <a:r>
              <a:rPr lang="en-US" altLang="ko-KR" sz="1600" b="1" kern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1600" b="1" kern="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20000">
              <a:buFont typeface="Arial" pitchFamily="34" charset="0"/>
              <a:buChar char="•"/>
            </a:pPr>
            <a:endParaRPr lang="ko-KR" altLang="en-US" sz="1600" b="1" kern="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 Box 8"/>
          <p:cNvSpPr txBox="1">
            <a:spLocks noChangeArrowheads="1"/>
          </p:cNvSpPr>
          <p:nvPr/>
        </p:nvSpPr>
        <p:spPr bwMode="auto">
          <a:xfrm>
            <a:off x="6678711" y="481298"/>
            <a:ext cx="2465289" cy="318924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  <a:effectLst/>
        </p:spPr>
        <p:txBody>
          <a:bodyPr wrap="square" lIns="36000" tIns="36000" rIns="36000" bIns="36000" anchor="ctr">
            <a:spAutoFit/>
          </a:bodyPr>
          <a:lstStyle/>
          <a:p>
            <a:pPr algn="r"/>
            <a:r>
              <a:rPr lang="en-US" altLang="ko-KR" sz="1600" dirty="0" smtClean="0">
                <a:solidFill>
                  <a:srgbClr val="0000CC"/>
                </a:solidFill>
                <a:latin typeface="HY견고딕" pitchFamily="18" charset="-127"/>
                <a:ea typeface="HY견고딕" pitchFamily="18" charset="-127"/>
                <a:sym typeface="Wingdings" pitchFamily="2" charset="2"/>
              </a:rPr>
              <a:t>17. </a:t>
            </a:r>
            <a:r>
              <a:rPr lang="ko-KR" altLang="en-US" sz="1600" dirty="0" smtClean="0">
                <a:solidFill>
                  <a:srgbClr val="0000CC"/>
                </a:solidFill>
                <a:latin typeface="HY견고딕" pitchFamily="18" charset="-127"/>
                <a:ea typeface="HY견고딕" pitchFamily="18" charset="-127"/>
                <a:sym typeface="Wingdings" pitchFamily="2" charset="2"/>
              </a:rPr>
              <a:t>세션</a:t>
            </a:r>
            <a:r>
              <a:rPr lang="en-US" altLang="ko-KR" sz="1600" dirty="0" smtClean="0">
                <a:solidFill>
                  <a:srgbClr val="0000CC"/>
                </a:solidFill>
                <a:latin typeface="HY견고딕" pitchFamily="18" charset="-127"/>
                <a:ea typeface="HY견고딕" pitchFamily="18" charset="-127"/>
                <a:sym typeface="Wingdings" pitchFamily="2" charset="2"/>
              </a:rPr>
              <a:t>(</a:t>
            </a:r>
            <a:r>
              <a:rPr lang="en-US" altLang="ko-KR" sz="1600" b="1" dirty="0" smtClean="0">
                <a:solidFill>
                  <a:srgbClr val="0000CC"/>
                </a:solidFill>
                <a:latin typeface="HY견고딕" pitchFamily="18" charset="-127"/>
                <a:ea typeface="HY견고딕" pitchFamily="18" charset="-127"/>
              </a:rPr>
              <a:t>session</a:t>
            </a:r>
            <a:r>
              <a:rPr lang="en-US" altLang="ko-KR" sz="1600" b="1" dirty="0">
                <a:solidFill>
                  <a:srgbClr val="0000CC"/>
                </a:solidFill>
                <a:latin typeface="HY견고딕" pitchFamily="18" charset="-127"/>
                <a:ea typeface="HY견고딕" pitchFamily="18" charset="-127"/>
              </a:rPr>
              <a:t>) </a:t>
            </a:r>
            <a:endParaRPr lang="ko-KR" altLang="en-US" sz="1600" dirty="0">
              <a:solidFill>
                <a:srgbClr val="0000CC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2" name="Rectangle 6"/>
          <p:cNvSpPr>
            <a:spLocks noChangeArrowheads="1"/>
          </p:cNvSpPr>
          <p:nvPr/>
        </p:nvSpPr>
        <p:spPr bwMode="auto">
          <a:xfrm>
            <a:off x="899592" y="223650"/>
            <a:ext cx="454818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altLang="ko-KR" sz="20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</a:rPr>
              <a:t>5. </a:t>
            </a:r>
            <a:r>
              <a:rPr lang="ko-KR" altLang="en-US" sz="20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</a:rPr>
              <a:t>세션</a:t>
            </a:r>
            <a:r>
              <a:rPr lang="en-US" altLang="ko-KR" sz="20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</a:rPr>
              <a:t>(session) </a:t>
            </a:r>
            <a:r>
              <a:rPr lang="ko-KR" altLang="en-US" sz="20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</a:rPr>
              <a:t>개념정리</a:t>
            </a:r>
            <a:endParaRPr lang="ko-KR" altLang="en-US" sz="2000" b="1" dirty="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607691" y="980728"/>
            <a:ext cx="6124549" cy="374586"/>
            <a:chOff x="393848" y="1050245"/>
            <a:chExt cx="6124549" cy="374586"/>
          </a:xfrm>
        </p:grpSpPr>
        <p:grpSp>
          <p:nvGrpSpPr>
            <p:cNvPr id="14" name="Group 13"/>
            <p:cNvGrpSpPr>
              <a:grpSpLocks/>
            </p:cNvGrpSpPr>
            <p:nvPr/>
          </p:nvGrpSpPr>
          <p:grpSpPr bwMode="auto">
            <a:xfrm>
              <a:off x="395536" y="1054740"/>
              <a:ext cx="6097223" cy="370091"/>
              <a:chOff x="129" y="640"/>
              <a:chExt cx="8638" cy="295"/>
            </a:xfrm>
          </p:grpSpPr>
          <p:sp>
            <p:nvSpPr>
              <p:cNvPr id="16" name="Rectangle 14"/>
              <p:cNvSpPr>
                <a:spLocks noChangeArrowheads="1"/>
              </p:cNvSpPr>
              <p:nvPr/>
            </p:nvSpPr>
            <p:spPr bwMode="auto">
              <a:xfrm>
                <a:off x="129" y="652"/>
                <a:ext cx="8638" cy="274"/>
              </a:xfrm>
              <a:prstGeom prst="rect">
                <a:avLst/>
              </a:prstGeom>
              <a:gradFill rotWithShape="1">
                <a:gsLst>
                  <a:gs pos="0">
                    <a:srgbClr val="0070C0"/>
                  </a:gs>
                  <a:gs pos="40000">
                    <a:srgbClr val="CCFFFF"/>
                  </a:gs>
                  <a:gs pos="97000">
                    <a:schemeClr val="bg1"/>
                  </a:gs>
                </a:gsLst>
                <a:lin ang="0" scaled="1"/>
              </a:gra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ko-KR" altLang="en-US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7" name="Rectangle 15"/>
              <p:cNvSpPr>
                <a:spLocks noChangeArrowheads="1"/>
              </p:cNvSpPr>
              <p:nvPr/>
            </p:nvSpPr>
            <p:spPr bwMode="auto">
              <a:xfrm>
                <a:off x="129" y="640"/>
                <a:ext cx="5456" cy="11"/>
              </a:xfrm>
              <a:prstGeom prst="rect">
                <a:avLst/>
              </a:prstGeom>
              <a:gradFill rotWithShape="1">
                <a:gsLst>
                  <a:gs pos="0">
                    <a:srgbClr val="F0F0F0"/>
                  </a:gs>
                  <a:gs pos="100000">
                    <a:srgbClr val="EAEAEA"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ko-KR" altLang="en-US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8" name="Rectangle 16"/>
              <p:cNvSpPr>
                <a:spLocks noChangeArrowheads="1"/>
              </p:cNvSpPr>
              <p:nvPr/>
            </p:nvSpPr>
            <p:spPr bwMode="auto">
              <a:xfrm>
                <a:off x="129" y="924"/>
                <a:ext cx="5456" cy="11"/>
              </a:xfrm>
              <a:prstGeom prst="rect">
                <a:avLst/>
              </a:prstGeom>
              <a:gradFill rotWithShape="1">
                <a:gsLst>
                  <a:gs pos="0">
                    <a:srgbClr val="F0F0F0"/>
                  </a:gs>
                  <a:gs pos="100000">
                    <a:srgbClr val="EAEAEA"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ko-KR" altLang="en-US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15" name="Text Box 19"/>
            <p:cNvSpPr txBox="1">
              <a:spLocks noChangeArrowheads="1"/>
            </p:cNvSpPr>
            <p:nvPr/>
          </p:nvSpPr>
          <p:spPr bwMode="auto">
            <a:xfrm>
              <a:off x="393848" y="1050245"/>
              <a:ext cx="6124549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dist="17961" dir="2700000" algn="ctr" rotWithShape="0">
                <a:srgbClr val="000066"/>
              </a:outerShdw>
            </a:effectLst>
          </p:spPr>
          <p:txBody>
            <a:bodyPr wrap="square">
              <a:spAutoFit/>
            </a:bodyPr>
            <a:lstStyle/>
            <a:p>
              <a:r>
                <a:rPr lang="en-US" altLang="ko-KR" spc="100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2. </a:t>
              </a:r>
              <a:r>
                <a:rPr lang="ko-KR" altLang="en-US" b="1" kern="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세션</a:t>
              </a:r>
              <a:r>
                <a:rPr lang="en-US" altLang="ko-KR" b="1" kern="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(session</a:t>
              </a:r>
              <a:r>
                <a:rPr lang="en-US" altLang="ko-KR" b="1" kern="0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  <a:r>
                <a:rPr lang="ko-KR" altLang="en-US" b="1" kern="0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의 시작과 종료</a:t>
              </a:r>
              <a:endParaRPr lang="en-US" altLang="ko-KR" b="1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12328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5484"/>
    </mc:Choice>
    <mc:Fallback xmlns="">
      <p:transition spd="slow" advTm="125484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 smtClean="0">
                <a:solidFill>
                  <a:srgbClr val="3333CC"/>
                </a:solidFill>
              </a:rPr>
              <a:t>Page </a:t>
            </a:r>
            <a:fld id="{B2E0AFF9-790E-4EDE-B53D-40F806A63927}" type="slidenum">
              <a:rPr lang="en-US" altLang="ko-KR" smtClean="0">
                <a:solidFill>
                  <a:srgbClr val="3333CC"/>
                </a:solidFill>
              </a:rPr>
              <a:pPr/>
              <a:t>26</a:t>
            </a:fld>
            <a:endParaRPr lang="en-US" altLang="ko-KR" dirty="0">
              <a:solidFill>
                <a:srgbClr val="3333CC"/>
              </a:solidFill>
            </a:endParaRPr>
          </a:p>
        </p:txBody>
      </p:sp>
      <p:sp>
        <p:nvSpPr>
          <p:cNvPr id="3" name="Rectangle 2051"/>
          <p:cNvSpPr txBox="1">
            <a:spLocks noChangeArrowheads="1"/>
          </p:cNvSpPr>
          <p:nvPr/>
        </p:nvSpPr>
        <p:spPr>
          <a:xfrm>
            <a:off x="539553" y="1530566"/>
            <a:ext cx="7992888" cy="4904755"/>
          </a:xfrm>
          <a:prstGeom prst="rect">
            <a:avLst/>
          </a:prstGeom>
        </p:spPr>
        <p:txBody>
          <a:bodyPr/>
          <a:lstStyle>
            <a:lvl1pPr marL="342900" indent="-342900" algn="l" rtl="0" fontAlgn="base" latinLnBrk="1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 latinLnBrk="1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fontAlgn="base" latinLnBrk="1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fontAlgn="base" latinLnBrk="1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360000">
              <a:buClr>
                <a:srgbClr val="000000"/>
              </a:buClr>
              <a:buSzPct val="60000"/>
              <a:buFont typeface="Wingdings" pitchFamily="2" charset="2"/>
              <a:buChar char="l"/>
              <a:defRPr/>
            </a:pPr>
            <a:r>
              <a:rPr lang="ko-KR" altLang="en-US" sz="2000" b="1" kern="0" dirty="0" smtClean="0"/>
              <a:t>세션의 시작과 종료</a:t>
            </a:r>
          </a:p>
          <a:p>
            <a:pPr marL="720000">
              <a:buFont typeface="Arial" pitchFamily="34" charset="0"/>
              <a:buChar char="•"/>
            </a:pPr>
            <a:endParaRPr lang="en-US" altLang="ko-KR" sz="1600" b="1" kern="0" dirty="0" smtClean="0"/>
          </a:p>
          <a:p>
            <a:pPr marL="720000">
              <a:buFontTx/>
              <a:buNone/>
            </a:pPr>
            <a:r>
              <a:rPr lang="ko-KR" altLang="en-US" sz="1600" b="1" kern="0" dirty="0" smtClean="0"/>
              <a:t>예</a:t>
            </a:r>
            <a:r>
              <a:rPr lang="en-US" altLang="ko-KR" sz="1600" b="1" kern="0" dirty="0" smtClean="0"/>
              <a:t>) </a:t>
            </a:r>
            <a:r>
              <a:rPr lang="ko-KR" altLang="en-US" sz="1600" b="1" kern="0" dirty="0" smtClean="0"/>
              <a:t>세션 사용</a:t>
            </a:r>
            <a:endParaRPr lang="en-US" altLang="ko-KR" sz="1600" b="1" kern="0" dirty="0" smtClean="0"/>
          </a:p>
          <a:p>
            <a:pPr marL="720000">
              <a:buFont typeface="Arial" pitchFamily="34" charset="0"/>
              <a:buChar char="•"/>
            </a:pPr>
            <a:endParaRPr lang="ko-KR" altLang="en-US" sz="1600" b="1" kern="0" dirty="0" smtClean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7422035"/>
              </p:ext>
            </p:extLst>
          </p:nvPr>
        </p:nvGraphicFramePr>
        <p:xfrm>
          <a:off x="911052" y="2636912"/>
          <a:ext cx="5077841" cy="3601974"/>
        </p:xfrm>
        <a:graphic>
          <a:graphicData uri="http://schemas.openxmlformats.org/drawingml/2006/table">
            <a:tbl>
              <a:tblPr/>
              <a:tblGrid>
                <a:gridCol w="3600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1780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2839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바탕"/>
                          <a:ea typeface="바탕"/>
                        </a:rPr>
                        <a:t>1</a:t>
                      </a:r>
                      <a:endParaRPr lang="en-US" sz="1000" dirty="0">
                        <a:solidFill>
                          <a:srgbClr val="000000"/>
                        </a:solidFill>
                        <a:latin typeface="바탕"/>
                      </a:endParaRPr>
                    </a:p>
                    <a:p>
                      <a:pPr marL="0" marR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바탕"/>
                          <a:ea typeface="바탕"/>
                        </a:rPr>
                        <a:t>2</a:t>
                      </a:r>
                      <a:endParaRPr lang="en-US" sz="1000" dirty="0">
                        <a:solidFill>
                          <a:srgbClr val="000000"/>
                        </a:solidFill>
                        <a:latin typeface="바탕"/>
                      </a:endParaRPr>
                    </a:p>
                    <a:p>
                      <a:pPr marL="0" marR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바탕"/>
                          <a:ea typeface="바탕"/>
                        </a:rPr>
                        <a:t>3</a:t>
                      </a:r>
                      <a:endParaRPr lang="en-US" sz="1000" dirty="0">
                        <a:solidFill>
                          <a:srgbClr val="000000"/>
                        </a:solidFill>
                        <a:latin typeface="바탕"/>
                      </a:endParaRPr>
                    </a:p>
                    <a:p>
                      <a:pPr marL="0" marR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바탕"/>
                          <a:ea typeface="바탕"/>
                        </a:rPr>
                        <a:t>4</a:t>
                      </a:r>
                      <a:endParaRPr lang="en-US" sz="1000" dirty="0">
                        <a:solidFill>
                          <a:srgbClr val="000000"/>
                        </a:solidFill>
                        <a:latin typeface="바탕"/>
                      </a:endParaRPr>
                    </a:p>
                    <a:p>
                      <a:pPr marL="0" marR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바탕"/>
                          <a:ea typeface="바탕"/>
                        </a:rPr>
                        <a:t>5</a:t>
                      </a:r>
                      <a:endParaRPr lang="en-US" sz="1000" dirty="0">
                        <a:solidFill>
                          <a:srgbClr val="000000"/>
                        </a:solidFill>
                        <a:latin typeface="바탕"/>
                      </a:endParaRPr>
                    </a:p>
                    <a:p>
                      <a:pPr marL="0" marR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바탕"/>
                          <a:ea typeface="바탕"/>
                        </a:rPr>
                        <a:t>6</a:t>
                      </a:r>
                      <a:endParaRPr lang="en-US" sz="1000" dirty="0">
                        <a:solidFill>
                          <a:srgbClr val="000000"/>
                        </a:solidFill>
                        <a:latin typeface="바탕"/>
                      </a:endParaRPr>
                    </a:p>
                    <a:p>
                      <a:pPr marL="0" marR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바탕"/>
                          <a:ea typeface="바탕"/>
                        </a:rPr>
                        <a:t>7</a:t>
                      </a:r>
                      <a:endParaRPr lang="en-US" sz="1000" dirty="0">
                        <a:solidFill>
                          <a:srgbClr val="000000"/>
                        </a:solidFill>
                        <a:latin typeface="바탕"/>
                      </a:endParaRPr>
                    </a:p>
                    <a:p>
                      <a:pPr marL="0" marR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바탕"/>
                          <a:ea typeface="바탕"/>
                        </a:rPr>
                        <a:t>8</a:t>
                      </a:r>
                      <a:endParaRPr lang="en-US" sz="1000" dirty="0">
                        <a:solidFill>
                          <a:srgbClr val="000000"/>
                        </a:solidFill>
                        <a:latin typeface="바탕"/>
                      </a:endParaRPr>
                    </a:p>
                    <a:p>
                      <a:pPr marL="0" marR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바탕"/>
                          <a:ea typeface="바탕"/>
                        </a:rPr>
                        <a:t>9</a:t>
                      </a:r>
                      <a:endParaRPr lang="en-US" sz="1000" dirty="0">
                        <a:solidFill>
                          <a:srgbClr val="000000"/>
                        </a:solidFill>
                        <a:latin typeface="바탕"/>
                      </a:endParaRPr>
                    </a:p>
                    <a:p>
                      <a:pPr marL="0" marR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바탕"/>
                          <a:ea typeface="바탕"/>
                        </a:rPr>
                        <a:t>10</a:t>
                      </a:r>
                      <a:endParaRPr lang="en-US" sz="1000" dirty="0">
                        <a:solidFill>
                          <a:srgbClr val="000000"/>
                        </a:solidFill>
                        <a:latin typeface="바탕"/>
                      </a:endParaRPr>
                    </a:p>
                    <a:p>
                      <a:pPr marL="0" marR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바탕"/>
                          <a:ea typeface="바탕"/>
                        </a:rPr>
                        <a:t>11</a:t>
                      </a:r>
                      <a:endParaRPr lang="en-US" sz="1000" dirty="0">
                        <a:solidFill>
                          <a:srgbClr val="000000"/>
                        </a:solidFill>
                        <a:latin typeface="바탕"/>
                      </a:endParaRPr>
                    </a:p>
                    <a:p>
                      <a:pPr marL="0" marR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바탕"/>
                          <a:ea typeface="바탕"/>
                        </a:rPr>
                        <a:t>12</a:t>
                      </a:r>
                      <a:endParaRPr lang="en-US" sz="1000" dirty="0">
                        <a:solidFill>
                          <a:srgbClr val="000000"/>
                        </a:solidFill>
                        <a:latin typeface="바탕"/>
                      </a:endParaRPr>
                    </a:p>
                    <a:p>
                      <a:pPr marL="0" marR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바탕"/>
                          <a:ea typeface="바탕"/>
                        </a:rPr>
                        <a:t>13</a:t>
                      </a:r>
                      <a:endParaRPr lang="en-US" sz="1000" dirty="0">
                        <a:solidFill>
                          <a:srgbClr val="000000"/>
                        </a:solidFill>
                        <a:latin typeface="바탕"/>
                      </a:endParaRPr>
                    </a:p>
                    <a:p>
                      <a:pPr marL="0" marR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바탕"/>
                          <a:ea typeface="바탕"/>
                        </a:rPr>
                        <a:t>14</a:t>
                      </a:r>
                      <a:endParaRPr lang="en-US" sz="1000" dirty="0">
                        <a:solidFill>
                          <a:srgbClr val="000000"/>
                        </a:solidFill>
                        <a:latin typeface="바탕"/>
                      </a:endParaRPr>
                    </a:p>
                    <a:p>
                      <a:pPr marL="0" marR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바탕"/>
                          <a:ea typeface="바탕"/>
                        </a:rPr>
                        <a:t>15</a:t>
                      </a:r>
                      <a:endParaRPr lang="en-US" sz="1000" dirty="0">
                        <a:solidFill>
                          <a:srgbClr val="000000"/>
                        </a:solidFill>
                        <a:latin typeface="바탕"/>
                      </a:endParaRPr>
                    </a:p>
                    <a:p>
                      <a:pPr marL="0" marR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바탕"/>
                          <a:ea typeface="바탕"/>
                        </a:rPr>
                        <a:t>16</a:t>
                      </a:r>
                      <a:endParaRPr lang="en-US" sz="1000" dirty="0">
                        <a:solidFill>
                          <a:srgbClr val="000000"/>
                        </a:solidFill>
                        <a:latin typeface="바탕"/>
                      </a:endParaRPr>
                    </a:p>
                    <a:p>
                      <a:pPr marL="0" marR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바탕"/>
                          <a:ea typeface="바탕"/>
                        </a:rPr>
                        <a:t>17</a:t>
                      </a:r>
                      <a:endParaRPr lang="en-US" sz="1000" dirty="0">
                        <a:solidFill>
                          <a:srgbClr val="000000"/>
                        </a:solidFill>
                        <a:latin typeface="바탕"/>
                      </a:endParaRPr>
                    </a:p>
                    <a:p>
                      <a:pPr marL="0" marR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바탕"/>
                          <a:ea typeface="바탕"/>
                        </a:rPr>
                        <a:t>18</a:t>
                      </a:r>
                      <a:endParaRPr lang="en-US" sz="1000" dirty="0">
                        <a:solidFill>
                          <a:srgbClr val="000000"/>
                        </a:solidFill>
                        <a:latin typeface="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dirty="0">
                          <a:solidFill>
                            <a:srgbClr val="000000"/>
                          </a:solidFill>
                          <a:latin typeface="바탕"/>
                          <a:ea typeface="바탕"/>
                        </a:rPr>
                        <a:t>&lt;?PHP</a:t>
                      </a:r>
                      <a:endParaRPr lang="en-US" sz="1000" dirty="0">
                        <a:solidFill>
                          <a:srgbClr val="000000"/>
                        </a:solidFill>
                        <a:latin typeface="바탕"/>
                      </a:endParaRPr>
                    </a:p>
                    <a:p>
                      <a:pPr marL="0" marR="0" algn="just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dirty="0">
                          <a:solidFill>
                            <a:srgbClr val="000000"/>
                          </a:solidFill>
                          <a:latin typeface="바탕"/>
                          <a:ea typeface="바탕"/>
                        </a:rPr>
                        <a:t>// session_unset_destrory.php</a:t>
                      </a:r>
                      <a:endParaRPr lang="en-US" sz="1000" dirty="0">
                        <a:solidFill>
                          <a:srgbClr val="000000"/>
                        </a:solidFill>
                        <a:latin typeface="바탕"/>
                      </a:endParaRPr>
                    </a:p>
                    <a:p>
                      <a:pPr marL="0" marR="0" algn="just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바탕"/>
                          <a:ea typeface="바탕"/>
                        </a:rPr>
                        <a:t>// </a:t>
                      </a:r>
                      <a:r>
                        <a:rPr lang="ko-KR" altLang="en-US" sz="1000" dirty="0">
                          <a:solidFill>
                            <a:srgbClr val="000000"/>
                          </a:solidFill>
                          <a:latin typeface="바탕"/>
                          <a:ea typeface="바탕"/>
                        </a:rPr>
                        <a:t>세션 </a:t>
                      </a:r>
                      <a:r>
                        <a:rPr lang="ko-KR" altLang="en-US" sz="1000" dirty="0" smtClean="0">
                          <a:solidFill>
                            <a:srgbClr val="000000"/>
                          </a:solidFill>
                          <a:latin typeface="바탕"/>
                          <a:ea typeface="바탕"/>
                        </a:rPr>
                        <a:t>사용</a:t>
                      </a:r>
                      <a:endParaRPr lang="en-US" altLang="ko-KR" sz="1000" dirty="0" smtClean="0">
                        <a:solidFill>
                          <a:srgbClr val="000000"/>
                        </a:solidFill>
                        <a:latin typeface="바탕"/>
                        <a:ea typeface="바탕"/>
                      </a:endParaRPr>
                    </a:p>
                    <a:p>
                      <a:pPr marL="0" marR="0" algn="just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dirty="0">
                        <a:solidFill>
                          <a:srgbClr val="000000"/>
                        </a:solidFill>
                        <a:latin typeface="바탕"/>
                      </a:endParaRPr>
                    </a:p>
                    <a:p>
                      <a:pPr marL="0" marR="0" algn="just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바탕"/>
                          <a:ea typeface="바탕"/>
                        </a:rPr>
                        <a:t>// </a:t>
                      </a:r>
                      <a:r>
                        <a:rPr lang="ko-KR" altLang="en-US" sz="1000" dirty="0">
                          <a:solidFill>
                            <a:srgbClr val="000000"/>
                          </a:solidFill>
                          <a:latin typeface="바탕"/>
                          <a:ea typeface="바탕"/>
                        </a:rPr>
                        <a:t>세션 시작</a:t>
                      </a:r>
                      <a:endParaRPr lang="ko-KR" altLang="en-US" sz="1000" dirty="0">
                        <a:solidFill>
                          <a:srgbClr val="000000"/>
                        </a:solidFill>
                        <a:latin typeface="바탕"/>
                      </a:endParaRPr>
                    </a:p>
                    <a:p>
                      <a:pPr marL="0" marR="0" algn="just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err="1">
                          <a:solidFill>
                            <a:srgbClr val="000000"/>
                          </a:solidFill>
                          <a:latin typeface="바탕"/>
                          <a:ea typeface="바탕"/>
                        </a:rPr>
                        <a:t>session_start</a:t>
                      </a:r>
                      <a:r>
                        <a:rPr lang="en-US" sz="1000" dirty="0" smtClean="0">
                          <a:solidFill>
                            <a:srgbClr val="000000"/>
                          </a:solidFill>
                          <a:latin typeface="바탕"/>
                          <a:ea typeface="바탕"/>
                        </a:rPr>
                        <a:t>();</a:t>
                      </a:r>
                    </a:p>
                    <a:p>
                      <a:pPr marL="0" marR="0" algn="just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dirty="0">
                        <a:solidFill>
                          <a:srgbClr val="000000"/>
                        </a:solidFill>
                        <a:latin typeface="바탕"/>
                      </a:endParaRPr>
                    </a:p>
                    <a:p>
                      <a:pPr marL="0" marR="0" algn="just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바탕"/>
                          <a:ea typeface="바탕"/>
                        </a:rPr>
                        <a:t>// </a:t>
                      </a:r>
                      <a:r>
                        <a:rPr lang="ko-KR" altLang="en-US" sz="1000" dirty="0">
                          <a:solidFill>
                            <a:srgbClr val="000000"/>
                          </a:solidFill>
                          <a:latin typeface="바탕"/>
                          <a:ea typeface="바탕"/>
                        </a:rPr>
                        <a:t>세션변수 등록</a:t>
                      </a:r>
                      <a:endParaRPr lang="ko-KR" altLang="en-US" sz="1000" dirty="0">
                        <a:solidFill>
                          <a:srgbClr val="000000"/>
                        </a:solidFill>
                        <a:latin typeface="바탕"/>
                      </a:endParaRPr>
                    </a:p>
                    <a:p>
                      <a:pPr marL="0" marR="0" algn="just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바탕"/>
                          <a:ea typeface="바탕"/>
                        </a:rPr>
                        <a:t>$_</a:t>
                      </a:r>
                      <a:r>
                        <a:rPr lang="en-US" sz="1000" dirty="0">
                          <a:solidFill>
                            <a:srgbClr val="000000"/>
                          </a:solidFill>
                          <a:latin typeface="바탕"/>
                          <a:ea typeface="바탕"/>
                        </a:rPr>
                        <a:t>SESSION["</a:t>
                      </a:r>
                      <a:r>
                        <a:rPr lang="en-US" sz="1000" dirty="0" err="1">
                          <a:solidFill>
                            <a:srgbClr val="000000"/>
                          </a:solidFill>
                          <a:latin typeface="바탕"/>
                          <a:ea typeface="바탕"/>
                        </a:rPr>
                        <a:t>cust_id</a:t>
                      </a:r>
                      <a:r>
                        <a:rPr lang="en-US" sz="1000" dirty="0">
                          <a:solidFill>
                            <a:srgbClr val="000000"/>
                          </a:solidFill>
                          <a:latin typeface="바탕"/>
                          <a:ea typeface="바탕"/>
                        </a:rPr>
                        <a:t>"] = "</a:t>
                      </a:r>
                      <a:r>
                        <a:rPr lang="en-US" sz="1000" dirty="0" err="1">
                          <a:solidFill>
                            <a:srgbClr val="000000"/>
                          </a:solidFill>
                          <a:latin typeface="바탕"/>
                          <a:ea typeface="바탕"/>
                        </a:rPr>
                        <a:t>hyun</a:t>
                      </a:r>
                      <a:r>
                        <a:rPr lang="en-US" sz="1000" dirty="0">
                          <a:solidFill>
                            <a:srgbClr val="000000"/>
                          </a:solidFill>
                          <a:latin typeface="바탕"/>
                          <a:ea typeface="바탕"/>
                        </a:rPr>
                        <a:t>";</a:t>
                      </a:r>
                      <a:endParaRPr lang="en-US" sz="1000" dirty="0">
                        <a:solidFill>
                          <a:srgbClr val="000000"/>
                        </a:solidFill>
                        <a:latin typeface="바탕"/>
                      </a:endParaRPr>
                    </a:p>
                    <a:p>
                      <a:pPr marL="0" marR="0" algn="just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바탕"/>
                          <a:ea typeface="바탕"/>
                        </a:rPr>
                        <a:t>$_SESSION["</a:t>
                      </a:r>
                      <a:r>
                        <a:rPr lang="en-US" sz="1000" dirty="0" err="1">
                          <a:solidFill>
                            <a:srgbClr val="000000"/>
                          </a:solidFill>
                          <a:latin typeface="바탕"/>
                          <a:ea typeface="바탕"/>
                        </a:rPr>
                        <a:t>cust_name</a:t>
                      </a:r>
                      <a:r>
                        <a:rPr lang="en-US" sz="1000" dirty="0">
                          <a:solidFill>
                            <a:srgbClr val="000000"/>
                          </a:solidFill>
                          <a:latin typeface="바탕"/>
                          <a:ea typeface="바탕"/>
                        </a:rPr>
                        <a:t>"] = "angel</a:t>
                      </a:r>
                      <a:r>
                        <a:rPr lang="en-US" sz="1000" dirty="0" smtClean="0">
                          <a:solidFill>
                            <a:srgbClr val="000000"/>
                          </a:solidFill>
                          <a:latin typeface="바탕"/>
                          <a:ea typeface="바탕"/>
                        </a:rPr>
                        <a:t>";</a:t>
                      </a:r>
                    </a:p>
                    <a:p>
                      <a:pPr marL="0" marR="0" algn="just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dirty="0">
                        <a:solidFill>
                          <a:srgbClr val="000000"/>
                        </a:solidFill>
                        <a:latin typeface="바탕"/>
                      </a:endParaRPr>
                    </a:p>
                    <a:p>
                      <a:pPr marL="0" marR="0" algn="just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바탕"/>
                          <a:ea typeface="바탕"/>
                        </a:rPr>
                        <a:t>// </a:t>
                      </a:r>
                      <a:r>
                        <a:rPr lang="ko-KR" altLang="en-US" sz="1000" dirty="0">
                          <a:solidFill>
                            <a:srgbClr val="000000"/>
                          </a:solidFill>
                          <a:latin typeface="바탕"/>
                          <a:ea typeface="바탕"/>
                        </a:rPr>
                        <a:t>세션 종료</a:t>
                      </a:r>
                      <a:endParaRPr lang="ko-KR" altLang="en-US" sz="1000" dirty="0">
                        <a:solidFill>
                          <a:srgbClr val="000000"/>
                        </a:solidFill>
                        <a:latin typeface="바탕"/>
                      </a:endParaRPr>
                    </a:p>
                    <a:p>
                      <a:pPr marL="0" marR="0" algn="just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err="1">
                          <a:solidFill>
                            <a:srgbClr val="000000"/>
                          </a:solidFill>
                          <a:latin typeface="바탕"/>
                          <a:ea typeface="바탕"/>
                        </a:rPr>
                        <a:t>session_unset</a:t>
                      </a:r>
                      <a:r>
                        <a:rPr lang="en-US" sz="1000" dirty="0">
                          <a:solidFill>
                            <a:srgbClr val="000000"/>
                          </a:solidFill>
                          <a:latin typeface="바탕"/>
                          <a:ea typeface="바탕"/>
                        </a:rPr>
                        <a:t>();</a:t>
                      </a:r>
                      <a:endParaRPr lang="en-US" sz="1000" dirty="0">
                        <a:solidFill>
                          <a:srgbClr val="000000"/>
                        </a:solidFill>
                        <a:latin typeface="바탕"/>
                      </a:endParaRPr>
                    </a:p>
                    <a:p>
                      <a:pPr marL="0" marR="0" algn="just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err="1">
                          <a:solidFill>
                            <a:srgbClr val="000000"/>
                          </a:solidFill>
                          <a:latin typeface="바탕"/>
                          <a:ea typeface="바탕"/>
                        </a:rPr>
                        <a:t>var_dump</a:t>
                      </a:r>
                      <a:r>
                        <a:rPr lang="en-US" sz="1000" dirty="0">
                          <a:solidFill>
                            <a:srgbClr val="000000"/>
                          </a:solidFill>
                          <a:latin typeface="바탕"/>
                          <a:ea typeface="바탕"/>
                        </a:rPr>
                        <a:t>($_SESSION);</a:t>
                      </a:r>
                      <a:endParaRPr lang="en-US" sz="1000" dirty="0">
                        <a:solidFill>
                          <a:srgbClr val="000000"/>
                        </a:solidFill>
                        <a:latin typeface="바탕"/>
                      </a:endParaRPr>
                    </a:p>
                    <a:p>
                      <a:pPr marL="0" marR="0" algn="just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err="1">
                          <a:solidFill>
                            <a:srgbClr val="000000"/>
                          </a:solidFill>
                          <a:latin typeface="바탕"/>
                          <a:ea typeface="바탕"/>
                        </a:rPr>
                        <a:t>session_destroy</a:t>
                      </a:r>
                      <a:r>
                        <a:rPr lang="en-US" sz="1000" dirty="0" smtClean="0">
                          <a:solidFill>
                            <a:srgbClr val="000000"/>
                          </a:solidFill>
                          <a:latin typeface="바탕"/>
                          <a:ea typeface="바탕"/>
                        </a:rPr>
                        <a:t>();</a:t>
                      </a:r>
                    </a:p>
                    <a:p>
                      <a:pPr marL="0" marR="0" algn="just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dirty="0">
                        <a:solidFill>
                          <a:srgbClr val="000000"/>
                        </a:solidFill>
                        <a:latin typeface="바탕"/>
                      </a:endParaRPr>
                    </a:p>
                    <a:p>
                      <a:pPr marL="0" marR="0" algn="just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err="1">
                          <a:solidFill>
                            <a:srgbClr val="000000"/>
                          </a:solidFill>
                          <a:latin typeface="바탕"/>
                          <a:ea typeface="바탕"/>
                        </a:rPr>
                        <a:t>var_dump</a:t>
                      </a:r>
                      <a:r>
                        <a:rPr lang="en-US" sz="1000" dirty="0">
                          <a:solidFill>
                            <a:srgbClr val="000000"/>
                          </a:solidFill>
                          <a:latin typeface="바탕"/>
                          <a:ea typeface="바탕"/>
                        </a:rPr>
                        <a:t>($_SESSION);</a:t>
                      </a:r>
                      <a:endParaRPr lang="en-US" sz="1000" dirty="0">
                        <a:solidFill>
                          <a:srgbClr val="000000"/>
                        </a:solidFill>
                        <a:latin typeface="바탕"/>
                      </a:endParaRPr>
                    </a:p>
                    <a:p>
                      <a:pPr marL="0" marR="0" algn="just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dirty="0">
                          <a:solidFill>
                            <a:srgbClr val="000000"/>
                          </a:solidFill>
                          <a:latin typeface="바탕"/>
                          <a:ea typeface="바탕"/>
                        </a:rPr>
                        <a:t>?&gt;</a:t>
                      </a:r>
                      <a:endParaRPr lang="en-US" sz="1000" dirty="0">
                        <a:solidFill>
                          <a:srgbClr val="000000"/>
                        </a:solidFill>
                        <a:latin typeface="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5" name="_x76997272" descr="EMB00000fb01d7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69275" y="4725144"/>
            <a:ext cx="3606800" cy="1376363"/>
          </a:xfrm>
          <a:prstGeom prst="rect">
            <a:avLst/>
          </a:prstGeom>
          <a:noFill/>
        </p:spPr>
      </p:pic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899592" y="223650"/>
            <a:ext cx="454818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altLang="ko-KR" sz="20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</a:rPr>
              <a:t>5. </a:t>
            </a:r>
            <a:r>
              <a:rPr lang="ko-KR" altLang="en-US" sz="20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</a:rPr>
              <a:t>세션</a:t>
            </a:r>
            <a:r>
              <a:rPr lang="en-US" altLang="ko-KR" sz="20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</a:rPr>
              <a:t>(session) </a:t>
            </a:r>
            <a:r>
              <a:rPr lang="ko-KR" altLang="en-US" sz="20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</a:rPr>
              <a:t>개념정리</a:t>
            </a:r>
            <a:endParaRPr lang="ko-KR" altLang="en-US" sz="2000" b="1" dirty="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Text Box 8"/>
          <p:cNvSpPr txBox="1">
            <a:spLocks noChangeArrowheads="1"/>
          </p:cNvSpPr>
          <p:nvPr/>
        </p:nvSpPr>
        <p:spPr bwMode="auto">
          <a:xfrm>
            <a:off x="6678711" y="481298"/>
            <a:ext cx="2465289" cy="318924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  <a:effectLst/>
        </p:spPr>
        <p:txBody>
          <a:bodyPr wrap="square" lIns="36000" tIns="36000" rIns="36000" bIns="36000" anchor="ctr">
            <a:spAutoFit/>
          </a:bodyPr>
          <a:lstStyle/>
          <a:p>
            <a:pPr algn="r"/>
            <a:r>
              <a:rPr lang="en-US" altLang="ko-KR" sz="1600" dirty="0" smtClean="0">
                <a:solidFill>
                  <a:srgbClr val="0000CC"/>
                </a:solidFill>
                <a:latin typeface="HY견고딕" pitchFamily="18" charset="-127"/>
                <a:ea typeface="HY견고딕" pitchFamily="18" charset="-127"/>
                <a:sym typeface="Wingdings" pitchFamily="2" charset="2"/>
              </a:rPr>
              <a:t>17. </a:t>
            </a:r>
            <a:r>
              <a:rPr lang="ko-KR" altLang="en-US" sz="1600" dirty="0" smtClean="0">
                <a:solidFill>
                  <a:srgbClr val="0000CC"/>
                </a:solidFill>
                <a:latin typeface="HY견고딕" pitchFamily="18" charset="-127"/>
                <a:ea typeface="HY견고딕" pitchFamily="18" charset="-127"/>
                <a:sym typeface="Wingdings" pitchFamily="2" charset="2"/>
              </a:rPr>
              <a:t>세션</a:t>
            </a:r>
            <a:r>
              <a:rPr lang="en-US" altLang="ko-KR" sz="1600" dirty="0" smtClean="0">
                <a:solidFill>
                  <a:srgbClr val="0000CC"/>
                </a:solidFill>
                <a:latin typeface="HY견고딕" pitchFamily="18" charset="-127"/>
                <a:ea typeface="HY견고딕" pitchFamily="18" charset="-127"/>
                <a:sym typeface="Wingdings" pitchFamily="2" charset="2"/>
              </a:rPr>
              <a:t>(</a:t>
            </a:r>
            <a:r>
              <a:rPr lang="en-US" altLang="ko-KR" sz="1600" b="1" dirty="0" smtClean="0">
                <a:solidFill>
                  <a:srgbClr val="0000CC"/>
                </a:solidFill>
                <a:latin typeface="HY견고딕" pitchFamily="18" charset="-127"/>
                <a:ea typeface="HY견고딕" pitchFamily="18" charset="-127"/>
              </a:rPr>
              <a:t>session</a:t>
            </a:r>
            <a:r>
              <a:rPr lang="en-US" altLang="ko-KR" sz="1600" b="1" dirty="0">
                <a:solidFill>
                  <a:srgbClr val="0000CC"/>
                </a:solidFill>
                <a:latin typeface="HY견고딕" pitchFamily="18" charset="-127"/>
                <a:ea typeface="HY견고딕" pitchFamily="18" charset="-127"/>
              </a:rPr>
              <a:t>) </a:t>
            </a:r>
            <a:endParaRPr lang="ko-KR" altLang="en-US" sz="1600" dirty="0">
              <a:solidFill>
                <a:srgbClr val="0000CC"/>
              </a:solidFill>
              <a:latin typeface="HY견고딕" pitchFamily="18" charset="-127"/>
              <a:ea typeface="HY견고딕" pitchFamily="18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607691" y="980728"/>
            <a:ext cx="6124549" cy="374586"/>
            <a:chOff x="393848" y="1050245"/>
            <a:chExt cx="6124549" cy="374586"/>
          </a:xfrm>
        </p:grpSpPr>
        <p:grpSp>
          <p:nvGrpSpPr>
            <p:cNvPr id="16" name="Group 13"/>
            <p:cNvGrpSpPr>
              <a:grpSpLocks/>
            </p:cNvGrpSpPr>
            <p:nvPr/>
          </p:nvGrpSpPr>
          <p:grpSpPr bwMode="auto">
            <a:xfrm>
              <a:off x="395536" y="1054740"/>
              <a:ext cx="6097223" cy="370091"/>
              <a:chOff x="129" y="640"/>
              <a:chExt cx="8638" cy="295"/>
            </a:xfrm>
          </p:grpSpPr>
          <p:sp>
            <p:nvSpPr>
              <p:cNvPr id="18" name="Rectangle 14"/>
              <p:cNvSpPr>
                <a:spLocks noChangeArrowheads="1"/>
              </p:cNvSpPr>
              <p:nvPr/>
            </p:nvSpPr>
            <p:spPr bwMode="auto">
              <a:xfrm>
                <a:off x="129" y="652"/>
                <a:ext cx="8638" cy="274"/>
              </a:xfrm>
              <a:prstGeom prst="rect">
                <a:avLst/>
              </a:prstGeom>
              <a:gradFill rotWithShape="1">
                <a:gsLst>
                  <a:gs pos="0">
                    <a:srgbClr val="0070C0"/>
                  </a:gs>
                  <a:gs pos="40000">
                    <a:srgbClr val="CCFFFF"/>
                  </a:gs>
                  <a:gs pos="97000">
                    <a:schemeClr val="bg1"/>
                  </a:gs>
                </a:gsLst>
                <a:lin ang="0" scaled="1"/>
              </a:gra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ko-KR" altLang="en-US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9" name="Rectangle 15"/>
              <p:cNvSpPr>
                <a:spLocks noChangeArrowheads="1"/>
              </p:cNvSpPr>
              <p:nvPr/>
            </p:nvSpPr>
            <p:spPr bwMode="auto">
              <a:xfrm>
                <a:off x="129" y="640"/>
                <a:ext cx="5456" cy="11"/>
              </a:xfrm>
              <a:prstGeom prst="rect">
                <a:avLst/>
              </a:prstGeom>
              <a:gradFill rotWithShape="1">
                <a:gsLst>
                  <a:gs pos="0">
                    <a:srgbClr val="F0F0F0"/>
                  </a:gs>
                  <a:gs pos="100000">
                    <a:srgbClr val="EAEAEA"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ko-KR" altLang="en-US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0" name="Rectangle 16"/>
              <p:cNvSpPr>
                <a:spLocks noChangeArrowheads="1"/>
              </p:cNvSpPr>
              <p:nvPr/>
            </p:nvSpPr>
            <p:spPr bwMode="auto">
              <a:xfrm>
                <a:off x="129" y="924"/>
                <a:ext cx="5456" cy="11"/>
              </a:xfrm>
              <a:prstGeom prst="rect">
                <a:avLst/>
              </a:prstGeom>
              <a:gradFill rotWithShape="1">
                <a:gsLst>
                  <a:gs pos="0">
                    <a:srgbClr val="F0F0F0"/>
                  </a:gs>
                  <a:gs pos="100000">
                    <a:srgbClr val="EAEAEA"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ko-KR" altLang="en-US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17" name="Text Box 19"/>
            <p:cNvSpPr txBox="1">
              <a:spLocks noChangeArrowheads="1"/>
            </p:cNvSpPr>
            <p:nvPr/>
          </p:nvSpPr>
          <p:spPr bwMode="auto">
            <a:xfrm>
              <a:off x="393848" y="1050245"/>
              <a:ext cx="6124549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dist="17961" dir="2700000" algn="ctr" rotWithShape="0">
                <a:srgbClr val="000066"/>
              </a:outerShdw>
            </a:effectLst>
          </p:spPr>
          <p:txBody>
            <a:bodyPr wrap="square">
              <a:spAutoFit/>
            </a:bodyPr>
            <a:lstStyle/>
            <a:p>
              <a:r>
                <a:rPr lang="en-US" altLang="ko-KR" spc="100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2. </a:t>
              </a:r>
              <a:r>
                <a:rPr lang="ko-KR" altLang="en-US" b="1" kern="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세션</a:t>
              </a:r>
              <a:r>
                <a:rPr lang="en-US" altLang="ko-KR" b="1" kern="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(session</a:t>
              </a:r>
              <a:r>
                <a:rPr lang="en-US" altLang="ko-KR" b="1" kern="0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  <a:r>
                <a:rPr lang="ko-KR" altLang="en-US" b="1" kern="0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의 시작과 종료</a:t>
              </a:r>
              <a:endParaRPr lang="en-US" altLang="ko-KR" b="1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04899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352"/>
    </mc:Choice>
    <mc:Fallback xmlns="">
      <p:transition spd="slow" advTm="27352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 smtClean="0">
                <a:solidFill>
                  <a:srgbClr val="3333CC"/>
                </a:solidFill>
              </a:rPr>
              <a:t>Page </a:t>
            </a:r>
            <a:fld id="{B2E0AFF9-790E-4EDE-B53D-40F806A63927}" type="slidenum">
              <a:rPr lang="en-US" altLang="ko-KR" smtClean="0">
                <a:solidFill>
                  <a:srgbClr val="3333CC"/>
                </a:solidFill>
              </a:rPr>
              <a:pPr/>
              <a:t>27</a:t>
            </a:fld>
            <a:endParaRPr lang="en-US" altLang="ko-KR" dirty="0">
              <a:solidFill>
                <a:srgbClr val="3333CC"/>
              </a:solidFill>
            </a:endParaRPr>
          </a:p>
        </p:txBody>
      </p:sp>
      <p:sp>
        <p:nvSpPr>
          <p:cNvPr id="3" name="Rectangle 2051"/>
          <p:cNvSpPr txBox="1">
            <a:spLocks noChangeArrowheads="1"/>
          </p:cNvSpPr>
          <p:nvPr/>
        </p:nvSpPr>
        <p:spPr>
          <a:xfrm>
            <a:off x="763836" y="1546630"/>
            <a:ext cx="6800354" cy="4798798"/>
          </a:xfrm>
          <a:prstGeom prst="rect">
            <a:avLst/>
          </a:prstGeom>
        </p:spPr>
        <p:txBody>
          <a:bodyPr/>
          <a:lstStyle>
            <a:lvl1pPr marL="342900" indent="-342900" algn="l" rtl="0" fontAlgn="base" latinLnBrk="1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 latinLnBrk="1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fontAlgn="base" latinLnBrk="1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fontAlgn="base" latinLnBrk="1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360000">
              <a:buClr>
                <a:srgbClr val="000000"/>
              </a:buClr>
              <a:buSzPct val="60000"/>
              <a:buFont typeface="Wingdings" pitchFamily="2" charset="2"/>
              <a:buChar char="l"/>
              <a:defRPr/>
            </a:pPr>
            <a:r>
              <a:rPr lang="ko-KR" altLang="en-US" sz="1600" b="1" kern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고객정보 파일을 이용한 사용자 인증과 세션 관리</a:t>
            </a:r>
          </a:p>
          <a:p>
            <a:pPr marL="720000">
              <a:buFont typeface="Arial" pitchFamily="34" charset="0"/>
              <a:buChar char="•"/>
            </a:pPr>
            <a:r>
              <a:rPr lang="ko-KR" altLang="en-US" sz="1600" b="1" kern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파일을 이용한 사용자 인증 및 세션 관리 </a:t>
            </a:r>
            <a:endParaRPr lang="en-US" altLang="ko-KR" sz="1600" b="1" kern="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20000">
              <a:buFont typeface="Arial" pitchFamily="34" charset="0"/>
              <a:buChar char="•"/>
            </a:pPr>
            <a:endParaRPr lang="ko-KR" altLang="en-US" sz="1600" b="1" kern="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20000">
              <a:buFont typeface="Arial" pitchFamily="34" charset="0"/>
              <a:buChar char="•"/>
            </a:pPr>
            <a:r>
              <a:rPr lang="ko-KR" altLang="en-US" sz="1600" b="1" kern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로그인</a:t>
            </a:r>
            <a:r>
              <a:rPr lang="en-US" altLang="ko-KR" sz="1600" b="1" kern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600" b="1" kern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아이디</a:t>
            </a:r>
            <a:r>
              <a:rPr lang="en-US" altLang="ko-KR" sz="1600" b="1" kern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b="1" kern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비밀번호</a:t>
            </a:r>
            <a:r>
              <a:rPr lang="en-US" altLang="ko-KR" sz="1600" b="1" kern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 - </a:t>
            </a:r>
            <a:r>
              <a:rPr lang="ko-KR" altLang="en-US" sz="1600" b="1" kern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로그인 폼 사용</a:t>
            </a:r>
            <a:endParaRPr lang="en-US" altLang="ko-KR" sz="1600" b="1" kern="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20000">
              <a:buFont typeface="Arial" pitchFamily="34" charset="0"/>
              <a:buChar char="•"/>
            </a:pPr>
            <a:endParaRPr lang="en-US" altLang="ko-KR" sz="1600" b="1" kern="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20000">
              <a:buFont typeface="Arial" pitchFamily="34" charset="0"/>
              <a:buChar char="•"/>
            </a:pPr>
            <a:endParaRPr lang="en-US" altLang="ko-KR" sz="1600" b="1" kern="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20000">
              <a:buFont typeface="Arial" pitchFamily="34" charset="0"/>
              <a:buChar char="•"/>
            </a:pPr>
            <a:endParaRPr lang="en-US" altLang="ko-KR" sz="1600" b="1" kern="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20000">
              <a:buFont typeface="Arial" pitchFamily="34" charset="0"/>
              <a:buChar char="•"/>
            </a:pPr>
            <a:endParaRPr lang="en-US" altLang="ko-KR" sz="1600" b="1" kern="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20000">
              <a:buFont typeface="Arial" pitchFamily="34" charset="0"/>
              <a:buChar char="•"/>
            </a:pPr>
            <a:endParaRPr lang="en-US" altLang="ko-KR" sz="1600" b="1" kern="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77100" indent="0">
              <a:buNone/>
            </a:pPr>
            <a:endParaRPr lang="en-US" altLang="ko-KR" sz="1600" b="1" kern="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20000">
              <a:buFont typeface="Arial" pitchFamily="34" charset="0"/>
              <a:buChar char="•"/>
            </a:pPr>
            <a:r>
              <a:rPr lang="ko-KR" altLang="en-US" sz="1600" b="1" kern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사용자 인증과 </a:t>
            </a:r>
            <a:r>
              <a:rPr lang="ko-KR" altLang="en-US" sz="1600" b="1" kern="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세션변수</a:t>
            </a:r>
            <a:r>
              <a:rPr lang="en-US" altLang="ko-KR" sz="1600" b="1" kern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600" b="1" kern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아이디</a:t>
            </a:r>
            <a:r>
              <a:rPr lang="en-US" altLang="ko-KR" sz="1600" b="1" kern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sz="1600" b="1" kern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등록</a:t>
            </a:r>
            <a:r>
              <a:rPr lang="en-US" altLang="ko-KR" sz="1600" b="1" kern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ko-KR" altLang="en-US" sz="1600" b="1" kern="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_x82269616" descr="EMB000002dc433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91680" y="2767118"/>
            <a:ext cx="3120405" cy="1433086"/>
          </a:xfrm>
          <a:prstGeom prst="rect">
            <a:avLst/>
          </a:prstGeom>
          <a:noFill/>
        </p:spPr>
      </p:pic>
      <p:pic>
        <p:nvPicPr>
          <p:cNvPr id="5" name="_x82637352" descr="EMB000002dc433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78732" y="4869160"/>
            <a:ext cx="3312368" cy="1289532"/>
          </a:xfrm>
          <a:prstGeom prst="rect">
            <a:avLst/>
          </a:prstGeom>
          <a:noFill/>
        </p:spPr>
      </p:pic>
      <p:sp>
        <p:nvSpPr>
          <p:cNvPr id="8" name="Text Box 8"/>
          <p:cNvSpPr txBox="1">
            <a:spLocks noChangeArrowheads="1"/>
          </p:cNvSpPr>
          <p:nvPr/>
        </p:nvSpPr>
        <p:spPr bwMode="auto">
          <a:xfrm>
            <a:off x="6678711" y="481298"/>
            <a:ext cx="2465289" cy="318924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  <a:effectLst/>
        </p:spPr>
        <p:txBody>
          <a:bodyPr wrap="square" lIns="36000" tIns="36000" rIns="36000" bIns="36000" anchor="ctr">
            <a:spAutoFit/>
          </a:bodyPr>
          <a:lstStyle/>
          <a:p>
            <a:pPr algn="r"/>
            <a:r>
              <a:rPr lang="en-US" altLang="ko-KR" sz="1600" dirty="0" smtClean="0">
                <a:solidFill>
                  <a:srgbClr val="0000CC"/>
                </a:solidFill>
                <a:latin typeface="HY견고딕" pitchFamily="18" charset="-127"/>
                <a:ea typeface="HY견고딕" pitchFamily="18" charset="-127"/>
                <a:sym typeface="Wingdings" pitchFamily="2" charset="2"/>
              </a:rPr>
              <a:t>17. </a:t>
            </a:r>
            <a:r>
              <a:rPr lang="ko-KR" altLang="en-US" sz="1600" dirty="0" smtClean="0">
                <a:solidFill>
                  <a:srgbClr val="0000CC"/>
                </a:solidFill>
                <a:latin typeface="HY견고딕" pitchFamily="18" charset="-127"/>
                <a:ea typeface="HY견고딕" pitchFamily="18" charset="-127"/>
                <a:sym typeface="Wingdings" pitchFamily="2" charset="2"/>
              </a:rPr>
              <a:t>세션</a:t>
            </a:r>
            <a:r>
              <a:rPr lang="en-US" altLang="ko-KR" sz="1600" dirty="0" smtClean="0">
                <a:solidFill>
                  <a:srgbClr val="0000CC"/>
                </a:solidFill>
                <a:latin typeface="HY견고딕" pitchFamily="18" charset="-127"/>
                <a:ea typeface="HY견고딕" pitchFamily="18" charset="-127"/>
                <a:sym typeface="Wingdings" pitchFamily="2" charset="2"/>
              </a:rPr>
              <a:t>(</a:t>
            </a:r>
            <a:r>
              <a:rPr lang="en-US" altLang="ko-KR" sz="1600" b="1" dirty="0" smtClean="0">
                <a:solidFill>
                  <a:srgbClr val="0000CC"/>
                </a:solidFill>
                <a:latin typeface="HY견고딕" pitchFamily="18" charset="-127"/>
                <a:ea typeface="HY견고딕" pitchFamily="18" charset="-127"/>
              </a:rPr>
              <a:t>session</a:t>
            </a:r>
            <a:r>
              <a:rPr lang="en-US" altLang="ko-KR" sz="1600" b="1" dirty="0">
                <a:solidFill>
                  <a:srgbClr val="0000CC"/>
                </a:solidFill>
                <a:latin typeface="HY견고딕" pitchFamily="18" charset="-127"/>
                <a:ea typeface="HY견고딕" pitchFamily="18" charset="-127"/>
              </a:rPr>
              <a:t>) </a:t>
            </a:r>
            <a:endParaRPr lang="ko-KR" altLang="en-US" sz="1600" dirty="0">
              <a:solidFill>
                <a:srgbClr val="0000CC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5" name="Rectangle 6"/>
          <p:cNvSpPr>
            <a:spLocks noChangeArrowheads="1"/>
          </p:cNvSpPr>
          <p:nvPr/>
        </p:nvSpPr>
        <p:spPr bwMode="auto">
          <a:xfrm>
            <a:off x="899592" y="223650"/>
            <a:ext cx="454818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altLang="ko-KR" sz="20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</a:rPr>
              <a:t>5. </a:t>
            </a:r>
            <a:r>
              <a:rPr lang="ko-KR" altLang="en-US" sz="20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</a:rPr>
              <a:t>세션</a:t>
            </a:r>
            <a:r>
              <a:rPr lang="en-US" altLang="ko-KR" sz="20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</a:rPr>
              <a:t>(session) </a:t>
            </a:r>
            <a:r>
              <a:rPr lang="ko-KR" altLang="en-US" sz="20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</a:rPr>
              <a:t>개념정리</a:t>
            </a:r>
            <a:endParaRPr lang="ko-KR" altLang="en-US" sz="2000" b="1" dirty="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607691" y="980728"/>
            <a:ext cx="6124549" cy="374586"/>
            <a:chOff x="393848" y="1050245"/>
            <a:chExt cx="6124549" cy="374586"/>
          </a:xfrm>
        </p:grpSpPr>
        <p:grpSp>
          <p:nvGrpSpPr>
            <p:cNvPr id="17" name="Group 13"/>
            <p:cNvGrpSpPr>
              <a:grpSpLocks/>
            </p:cNvGrpSpPr>
            <p:nvPr/>
          </p:nvGrpSpPr>
          <p:grpSpPr bwMode="auto">
            <a:xfrm>
              <a:off x="395536" y="1054740"/>
              <a:ext cx="6097223" cy="370091"/>
              <a:chOff x="129" y="640"/>
              <a:chExt cx="8638" cy="295"/>
            </a:xfrm>
          </p:grpSpPr>
          <p:sp>
            <p:nvSpPr>
              <p:cNvPr id="19" name="Rectangle 14"/>
              <p:cNvSpPr>
                <a:spLocks noChangeArrowheads="1"/>
              </p:cNvSpPr>
              <p:nvPr/>
            </p:nvSpPr>
            <p:spPr bwMode="auto">
              <a:xfrm>
                <a:off x="129" y="652"/>
                <a:ext cx="8638" cy="274"/>
              </a:xfrm>
              <a:prstGeom prst="rect">
                <a:avLst/>
              </a:prstGeom>
              <a:gradFill rotWithShape="1">
                <a:gsLst>
                  <a:gs pos="0">
                    <a:srgbClr val="0070C0"/>
                  </a:gs>
                  <a:gs pos="40000">
                    <a:srgbClr val="CCFFFF"/>
                  </a:gs>
                  <a:gs pos="97000">
                    <a:schemeClr val="bg1"/>
                  </a:gs>
                </a:gsLst>
                <a:lin ang="0" scaled="1"/>
              </a:gra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ko-KR" altLang="en-US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0" name="Rectangle 15"/>
              <p:cNvSpPr>
                <a:spLocks noChangeArrowheads="1"/>
              </p:cNvSpPr>
              <p:nvPr/>
            </p:nvSpPr>
            <p:spPr bwMode="auto">
              <a:xfrm>
                <a:off x="129" y="640"/>
                <a:ext cx="5456" cy="11"/>
              </a:xfrm>
              <a:prstGeom prst="rect">
                <a:avLst/>
              </a:prstGeom>
              <a:gradFill rotWithShape="1">
                <a:gsLst>
                  <a:gs pos="0">
                    <a:srgbClr val="F0F0F0"/>
                  </a:gs>
                  <a:gs pos="100000">
                    <a:srgbClr val="EAEAEA"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ko-KR" altLang="en-US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1" name="Rectangle 16"/>
              <p:cNvSpPr>
                <a:spLocks noChangeArrowheads="1"/>
              </p:cNvSpPr>
              <p:nvPr/>
            </p:nvSpPr>
            <p:spPr bwMode="auto">
              <a:xfrm>
                <a:off x="129" y="924"/>
                <a:ext cx="5456" cy="11"/>
              </a:xfrm>
              <a:prstGeom prst="rect">
                <a:avLst/>
              </a:prstGeom>
              <a:gradFill rotWithShape="1">
                <a:gsLst>
                  <a:gs pos="0">
                    <a:srgbClr val="F0F0F0"/>
                  </a:gs>
                  <a:gs pos="100000">
                    <a:srgbClr val="EAEAEA"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ko-KR" altLang="en-US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18" name="Text Box 19"/>
            <p:cNvSpPr txBox="1">
              <a:spLocks noChangeArrowheads="1"/>
            </p:cNvSpPr>
            <p:nvPr/>
          </p:nvSpPr>
          <p:spPr bwMode="auto">
            <a:xfrm>
              <a:off x="393848" y="1050245"/>
              <a:ext cx="6124549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dist="17961" dir="2700000" algn="ctr" rotWithShape="0">
                <a:srgbClr val="000066"/>
              </a:outerShdw>
            </a:effectLst>
          </p:spPr>
          <p:txBody>
            <a:bodyPr wrap="square">
              <a:spAutoFit/>
            </a:bodyPr>
            <a:lstStyle/>
            <a:p>
              <a:r>
                <a:rPr lang="en-US" altLang="ko-KR" spc="100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3. </a:t>
              </a:r>
              <a:r>
                <a:rPr lang="ko-KR" altLang="en-US" spc="100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사용자 인증과 세션 사용</a:t>
              </a:r>
              <a:endParaRPr lang="en-US" altLang="ko-KR" b="1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48428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2678"/>
    </mc:Choice>
    <mc:Fallback xmlns="">
      <p:transition spd="slow" advTm="92678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 smtClean="0">
                <a:solidFill>
                  <a:srgbClr val="3333CC"/>
                </a:solidFill>
              </a:rPr>
              <a:t>Page </a:t>
            </a:r>
            <a:fld id="{B2E0AFF9-790E-4EDE-B53D-40F806A63927}" type="slidenum">
              <a:rPr lang="en-US" altLang="ko-KR" smtClean="0">
                <a:solidFill>
                  <a:srgbClr val="3333CC"/>
                </a:solidFill>
              </a:rPr>
              <a:pPr/>
              <a:t>28</a:t>
            </a:fld>
            <a:endParaRPr lang="en-US" altLang="ko-KR" dirty="0">
              <a:solidFill>
                <a:srgbClr val="3333CC"/>
              </a:solidFill>
            </a:endParaRPr>
          </a:p>
        </p:txBody>
      </p:sp>
      <p:sp>
        <p:nvSpPr>
          <p:cNvPr id="3" name="Rectangle 2051"/>
          <p:cNvSpPr txBox="1">
            <a:spLocks noChangeArrowheads="1"/>
          </p:cNvSpPr>
          <p:nvPr/>
        </p:nvSpPr>
        <p:spPr>
          <a:xfrm>
            <a:off x="610865" y="1433671"/>
            <a:ext cx="8353623" cy="4659625"/>
          </a:xfrm>
          <a:prstGeom prst="rect">
            <a:avLst/>
          </a:prstGeom>
        </p:spPr>
        <p:txBody>
          <a:bodyPr/>
          <a:lstStyle>
            <a:lvl1pPr marL="342900" indent="-342900" algn="l" rtl="0" fontAlgn="base" latinLnBrk="1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 latinLnBrk="1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fontAlgn="base" latinLnBrk="1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fontAlgn="base" latinLnBrk="1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360000">
              <a:buClr>
                <a:srgbClr val="000000"/>
              </a:buClr>
              <a:buSzPct val="60000"/>
              <a:buFont typeface="Wingdings" pitchFamily="2" charset="2"/>
              <a:buChar char="l"/>
              <a:defRPr/>
            </a:pPr>
            <a:r>
              <a:rPr lang="ko-KR" altLang="en-US" sz="1600" b="1" kern="0" dirty="0" smtClean="0"/>
              <a:t>로그인 사용자 인증과 세션 사용</a:t>
            </a:r>
          </a:p>
          <a:p>
            <a:pPr marL="720000">
              <a:buFont typeface="Arial" pitchFamily="34" charset="0"/>
              <a:buChar char="•"/>
            </a:pPr>
            <a:endParaRPr lang="en-US" altLang="ko-KR" sz="1600" b="1" kern="0" dirty="0" smtClean="0"/>
          </a:p>
          <a:p>
            <a:pPr marL="720000">
              <a:buFont typeface="Arial" pitchFamily="34" charset="0"/>
              <a:buChar char="•"/>
            </a:pPr>
            <a:r>
              <a:rPr lang="ko-KR" altLang="en-US" sz="1600" b="1" kern="0" dirty="0" smtClean="0"/>
              <a:t>세션 사용</a:t>
            </a:r>
            <a:endParaRPr lang="en-US" altLang="ko-KR" sz="1600" b="1" kern="0" dirty="0" smtClean="0"/>
          </a:p>
          <a:p>
            <a:pPr marL="720000">
              <a:buFont typeface="Arial" pitchFamily="34" charset="0"/>
              <a:buChar char="•"/>
            </a:pPr>
            <a:endParaRPr lang="en-US" altLang="ko-KR" sz="1600" b="1" kern="0" dirty="0" smtClean="0"/>
          </a:p>
          <a:p>
            <a:pPr marL="720000">
              <a:buFont typeface="Arial" pitchFamily="34" charset="0"/>
              <a:buChar char="•"/>
            </a:pPr>
            <a:endParaRPr lang="en-US" altLang="ko-KR" sz="1600" b="1" kern="0" dirty="0" smtClean="0"/>
          </a:p>
          <a:p>
            <a:pPr marL="720000">
              <a:buFont typeface="Arial" pitchFamily="34" charset="0"/>
              <a:buChar char="•"/>
            </a:pPr>
            <a:endParaRPr lang="en-US" altLang="ko-KR" sz="1600" b="1" kern="0" dirty="0" smtClean="0"/>
          </a:p>
          <a:p>
            <a:pPr marL="720000">
              <a:buFont typeface="Arial" pitchFamily="34" charset="0"/>
              <a:buChar char="•"/>
            </a:pPr>
            <a:endParaRPr lang="en-US" altLang="ko-KR" sz="1600" b="1" kern="0" dirty="0" smtClean="0"/>
          </a:p>
          <a:p>
            <a:pPr marL="720000">
              <a:buFont typeface="Arial" pitchFamily="34" charset="0"/>
              <a:buChar char="•"/>
            </a:pPr>
            <a:endParaRPr lang="en-US" altLang="ko-KR" sz="1600" b="1" kern="0" dirty="0" smtClean="0"/>
          </a:p>
          <a:p>
            <a:pPr marL="720000">
              <a:buFont typeface="Arial" pitchFamily="34" charset="0"/>
              <a:buChar char="•"/>
            </a:pPr>
            <a:endParaRPr lang="en-US" altLang="ko-KR" sz="1600" b="1" kern="0" dirty="0" smtClean="0"/>
          </a:p>
          <a:p>
            <a:pPr marL="720000">
              <a:buFont typeface="Arial" pitchFamily="34" charset="0"/>
              <a:buChar char="•"/>
            </a:pPr>
            <a:r>
              <a:rPr lang="ko-KR" altLang="en-US" sz="1600" b="1" kern="0" dirty="0" smtClean="0"/>
              <a:t>세션 종료와 로그아웃</a:t>
            </a:r>
            <a:endParaRPr lang="en-US" altLang="ko-KR" sz="1600" b="1" kern="0" dirty="0" smtClean="0"/>
          </a:p>
          <a:p>
            <a:pPr marL="720000">
              <a:buFont typeface="Arial" pitchFamily="34" charset="0"/>
              <a:buChar char="•"/>
            </a:pPr>
            <a:endParaRPr lang="en-US" altLang="ko-KR" sz="1600" b="1" kern="0" dirty="0" smtClean="0"/>
          </a:p>
          <a:p>
            <a:pPr marL="720000">
              <a:buFont typeface="Arial" pitchFamily="34" charset="0"/>
              <a:buChar char="•"/>
            </a:pPr>
            <a:endParaRPr lang="en-US" altLang="ko-KR" sz="1600" b="1" kern="0" dirty="0" smtClean="0"/>
          </a:p>
          <a:p>
            <a:pPr marL="720000">
              <a:buFontTx/>
              <a:buNone/>
            </a:pPr>
            <a:endParaRPr lang="en-US" altLang="ko-KR" sz="1600" b="1" kern="0" dirty="0" smtClean="0"/>
          </a:p>
        </p:txBody>
      </p:sp>
      <p:pic>
        <p:nvPicPr>
          <p:cNvPr id="4" name="_x83274600" descr="EMB000002dc433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10697" y="2441436"/>
            <a:ext cx="3603625" cy="1481138"/>
          </a:xfrm>
          <a:prstGeom prst="rect">
            <a:avLst/>
          </a:prstGeom>
          <a:noFill/>
        </p:spPr>
      </p:pic>
      <p:grpSp>
        <p:nvGrpSpPr>
          <p:cNvPr id="5" name="그룹 4"/>
          <p:cNvGrpSpPr/>
          <p:nvPr/>
        </p:nvGrpSpPr>
        <p:grpSpPr>
          <a:xfrm>
            <a:off x="1403648" y="4601676"/>
            <a:ext cx="7056784" cy="1347604"/>
            <a:chOff x="1043608" y="4437112"/>
            <a:chExt cx="7416824" cy="1491620"/>
          </a:xfrm>
        </p:grpSpPr>
        <p:pic>
          <p:nvPicPr>
            <p:cNvPr id="6" name="_x83282944" descr="EMB000002dc4336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850457" y="4444419"/>
              <a:ext cx="3609975" cy="1484313"/>
            </a:xfrm>
            <a:prstGeom prst="rect">
              <a:avLst/>
            </a:prstGeom>
            <a:noFill/>
          </p:spPr>
        </p:pic>
        <p:pic>
          <p:nvPicPr>
            <p:cNvPr id="7" name="_x73924512" descr="EMB0000068c3c5b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043608" y="4437112"/>
              <a:ext cx="3609975" cy="1484313"/>
            </a:xfrm>
            <a:prstGeom prst="rect">
              <a:avLst/>
            </a:prstGeom>
            <a:noFill/>
          </p:spPr>
        </p:pic>
      </p:grp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899592" y="223650"/>
            <a:ext cx="454818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altLang="ko-KR" sz="20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</a:rPr>
              <a:t>5. </a:t>
            </a:r>
            <a:r>
              <a:rPr lang="ko-KR" altLang="en-US" sz="20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</a:rPr>
              <a:t>세션</a:t>
            </a:r>
            <a:r>
              <a:rPr lang="en-US" altLang="ko-KR" sz="20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</a:rPr>
              <a:t>(session) </a:t>
            </a:r>
            <a:r>
              <a:rPr lang="ko-KR" altLang="en-US" sz="20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</a:rPr>
              <a:t>개념정리</a:t>
            </a:r>
            <a:endParaRPr lang="ko-KR" altLang="en-US" sz="2000" b="1" dirty="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607691" y="980728"/>
            <a:ext cx="6124549" cy="374586"/>
            <a:chOff x="393848" y="1050245"/>
            <a:chExt cx="6124549" cy="374586"/>
          </a:xfrm>
        </p:grpSpPr>
        <p:grpSp>
          <p:nvGrpSpPr>
            <p:cNvPr id="17" name="Group 13"/>
            <p:cNvGrpSpPr>
              <a:grpSpLocks/>
            </p:cNvGrpSpPr>
            <p:nvPr/>
          </p:nvGrpSpPr>
          <p:grpSpPr bwMode="auto">
            <a:xfrm>
              <a:off x="395536" y="1054740"/>
              <a:ext cx="6097223" cy="370091"/>
              <a:chOff x="129" y="640"/>
              <a:chExt cx="8638" cy="295"/>
            </a:xfrm>
          </p:grpSpPr>
          <p:sp>
            <p:nvSpPr>
              <p:cNvPr id="19" name="Rectangle 14"/>
              <p:cNvSpPr>
                <a:spLocks noChangeArrowheads="1"/>
              </p:cNvSpPr>
              <p:nvPr/>
            </p:nvSpPr>
            <p:spPr bwMode="auto">
              <a:xfrm>
                <a:off x="129" y="652"/>
                <a:ext cx="8638" cy="274"/>
              </a:xfrm>
              <a:prstGeom prst="rect">
                <a:avLst/>
              </a:prstGeom>
              <a:gradFill rotWithShape="1">
                <a:gsLst>
                  <a:gs pos="0">
                    <a:srgbClr val="0070C0"/>
                  </a:gs>
                  <a:gs pos="40000">
                    <a:srgbClr val="CCFFFF"/>
                  </a:gs>
                  <a:gs pos="97000">
                    <a:schemeClr val="bg1"/>
                  </a:gs>
                </a:gsLst>
                <a:lin ang="0" scaled="1"/>
              </a:gra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ko-KR" altLang="en-US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0" name="Rectangle 15"/>
              <p:cNvSpPr>
                <a:spLocks noChangeArrowheads="1"/>
              </p:cNvSpPr>
              <p:nvPr/>
            </p:nvSpPr>
            <p:spPr bwMode="auto">
              <a:xfrm>
                <a:off x="129" y="640"/>
                <a:ext cx="5456" cy="11"/>
              </a:xfrm>
              <a:prstGeom prst="rect">
                <a:avLst/>
              </a:prstGeom>
              <a:gradFill rotWithShape="1">
                <a:gsLst>
                  <a:gs pos="0">
                    <a:srgbClr val="F0F0F0"/>
                  </a:gs>
                  <a:gs pos="100000">
                    <a:srgbClr val="EAEAEA"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ko-KR" altLang="en-US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1" name="Rectangle 16"/>
              <p:cNvSpPr>
                <a:spLocks noChangeArrowheads="1"/>
              </p:cNvSpPr>
              <p:nvPr/>
            </p:nvSpPr>
            <p:spPr bwMode="auto">
              <a:xfrm>
                <a:off x="129" y="924"/>
                <a:ext cx="5456" cy="11"/>
              </a:xfrm>
              <a:prstGeom prst="rect">
                <a:avLst/>
              </a:prstGeom>
              <a:gradFill rotWithShape="1">
                <a:gsLst>
                  <a:gs pos="0">
                    <a:srgbClr val="F0F0F0"/>
                  </a:gs>
                  <a:gs pos="100000">
                    <a:srgbClr val="EAEAEA"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ko-KR" altLang="en-US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18" name="Text Box 19"/>
            <p:cNvSpPr txBox="1">
              <a:spLocks noChangeArrowheads="1"/>
            </p:cNvSpPr>
            <p:nvPr/>
          </p:nvSpPr>
          <p:spPr bwMode="auto">
            <a:xfrm>
              <a:off x="393848" y="1050245"/>
              <a:ext cx="6124549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dist="17961" dir="2700000" algn="ctr" rotWithShape="0">
                <a:srgbClr val="000066"/>
              </a:outerShdw>
            </a:effectLst>
          </p:spPr>
          <p:txBody>
            <a:bodyPr wrap="square">
              <a:spAutoFit/>
            </a:bodyPr>
            <a:lstStyle/>
            <a:p>
              <a:r>
                <a:rPr lang="en-US" altLang="ko-KR" spc="100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3. </a:t>
              </a:r>
              <a:r>
                <a:rPr lang="ko-KR" altLang="en-US" spc="100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사용자 인증과 세션 사용</a:t>
              </a:r>
              <a:endParaRPr lang="en-US" altLang="ko-KR" b="1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63156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538"/>
    </mc:Choice>
    <mc:Fallback xmlns="">
      <p:transition spd="slow" advTm="14538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 smtClean="0">
                <a:solidFill>
                  <a:srgbClr val="3333CC"/>
                </a:solidFill>
              </a:rPr>
              <a:t>Page </a:t>
            </a:r>
            <a:fld id="{B2E0AFF9-790E-4EDE-B53D-40F806A63927}" type="slidenum">
              <a:rPr lang="en-US" altLang="ko-KR" smtClean="0">
                <a:solidFill>
                  <a:srgbClr val="3333CC"/>
                </a:solidFill>
              </a:rPr>
              <a:pPr/>
              <a:t>29</a:t>
            </a:fld>
            <a:endParaRPr lang="en-US" altLang="ko-KR" dirty="0">
              <a:solidFill>
                <a:srgbClr val="3333CC"/>
              </a:solidFill>
            </a:endParaRPr>
          </a:p>
        </p:txBody>
      </p:sp>
      <p:grpSp>
        <p:nvGrpSpPr>
          <p:cNvPr id="3" name="Group 28"/>
          <p:cNvGrpSpPr>
            <a:grpSpLocks/>
          </p:cNvGrpSpPr>
          <p:nvPr/>
        </p:nvGrpSpPr>
        <p:grpSpPr bwMode="auto">
          <a:xfrm>
            <a:off x="468202" y="2407314"/>
            <a:ext cx="8136246" cy="832947"/>
            <a:chOff x="233" y="948"/>
            <a:chExt cx="4912" cy="568"/>
          </a:xfrm>
        </p:grpSpPr>
        <p:pic>
          <p:nvPicPr>
            <p:cNvPr id="4" name="Picture 11" descr="017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33" y="948"/>
              <a:ext cx="4788" cy="5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" name="AutoShape 16"/>
            <p:cNvSpPr>
              <a:spLocks noChangeArrowheads="1"/>
            </p:cNvSpPr>
            <p:nvPr/>
          </p:nvSpPr>
          <p:spPr bwMode="auto">
            <a:xfrm>
              <a:off x="1882" y="1094"/>
              <a:ext cx="3263" cy="288"/>
            </a:xfrm>
            <a:prstGeom prst="roundRect">
              <a:avLst>
                <a:gd name="adj" fmla="val 16667"/>
              </a:avLst>
            </a:prstGeom>
            <a:noFill/>
            <a:ln w="9525">
              <a:noFill/>
              <a:round/>
              <a:headEnd/>
              <a:tailEnd/>
            </a:ln>
            <a:effectLst>
              <a:outerShdw dist="17961" dir="2700000" algn="ctr" rotWithShape="0">
                <a:schemeClr val="bg1"/>
              </a:outerShdw>
            </a:effectLst>
          </p:spPr>
          <p:txBody>
            <a:bodyPr wrap="none"/>
            <a:lstStyle/>
            <a:p>
              <a:pPr>
                <a:defRPr/>
              </a:pPr>
              <a:r>
                <a:rPr lang="ko-KR" altLang="en-US" sz="2500" dirty="0" smtClean="0">
                  <a:solidFill>
                    <a:srgbClr val="000066"/>
                  </a:solidFill>
                  <a:latin typeface="HY헤드라인M" pitchFamily="18" charset="-127"/>
                  <a:ea typeface="HY헤드라인M" pitchFamily="18" charset="-127"/>
                </a:rPr>
                <a:t>세션</a:t>
              </a:r>
              <a:r>
                <a:rPr lang="en-US" altLang="ko-KR" sz="2800" dirty="0" smtClean="0">
                  <a:solidFill>
                    <a:srgbClr val="0000CC"/>
                  </a:solidFill>
                  <a:latin typeface="HY견고딕" pitchFamily="18" charset="-127"/>
                  <a:ea typeface="HY견고딕" pitchFamily="18" charset="-127"/>
                  <a:sym typeface="Wingdings" pitchFamily="2" charset="2"/>
                </a:rPr>
                <a:t>(</a:t>
              </a:r>
              <a:r>
                <a:rPr lang="en-US" altLang="ko-KR" sz="2800" spc="100" dirty="0">
                  <a:solidFill>
                    <a:schemeClr val="accent6"/>
                  </a:solidFill>
                  <a:latin typeface="HY견고딕" pitchFamily="18" charset="-127"/>
                  <a:ea typeface="HY견고딕" pitchFamily="18" charset="-127"/>
                </a:rPr>
                <a:t>session</a:t>
              </a:r>
              <a:r>
                <a:rPr lang="en-US" altLang="ko-KR" sz="2800" dirty="0" smtClean="0">
                  <a:solidFill>
                    <a:srgbClr val="0000CC"/>
                  </a:solidFill>
                  <a:latin typeface="HY견고딕" pitchFamily="18" charset="-127"/>
                  <a:ea typeface="HY견고딕" pitchFamily="18" charset="-127"/>
                  <a:sym typeface="Wingdings" pitchFamily="2" charset="2"/>
                </a:rPr>
                <a:t>)</a:t>
              </a:r>
              <a:r>
                <a:rPr lang="ko-KR" altLang="en-US" sz="2800" dirty="0" smtClean="0">
                  <a:solidFill>
                    <a:srgbClr val="0000CC"/>
                  </a:solidFill>
                  <a:latin typeface="HY견고딕" pitchFamily="18" charset="-127"/>
                  <a:ea typeface="HY견고딕" pitchFamily="18" charset="-127"/>
                  <a:sym typeface="Wingdings" pitchFamily="2" charset="2"/>
                </a:rPr>
                <a:t>활용</a:t>
              </a:r>
              <a:endParaRPr lang="ko-KR" altLang="en-US" sz="2500" b="0" dirty="0">
                <a:solidFill>
                  <a:srgbClr val="000066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grpSp>
        <p:nvGrpSpPr>
          <p:cNvPr id="6" name="Group 29"/>
          <p:cNvGrpSpPr>
            <a:grpSpLocks/>
          </p:cNvGrpSpPr>
          <p:nvPr/>
        </p:nvGrpSpPr>
        <p:grpSpPr bwMode="auto">
          <a:xfrm>
            <a:off x="468203" y="3172117"/>
            <a:ext cx="7930852" cy="832947"/>
            <a:chOff x="233" y="1451"/>
            <a:chExt cx="4788" cy="568"/>
          </a:xfrm>
        </p:grpSpPr>
        <p:pic>
          <p:nvPicPr>
            <p:cNvPr id="7" name="Picture 12" descr="017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33" y="1451"/>
              <a:ext cx="4788" cy="5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" name="AutoShape 17"/>
            <p:cNvSpPr>
              <a:spLocks noChangeArrowheads="1"/>
            </p:cNvSpPr>
            <p:nvPr/>
          </p:nvSpPr>
          <p:spPr bwMode="auto">
            <a:xfrm>
              <a:off x="1882" y="1589"/>
              <a:ext cx="2915" cy="309"/>
            </a:xfrm>
            <a:prstGeom prst="roundRect">
              <a:avLst>
                <a:gd name="adj" fmla="val 16667"/>
              </a:avLst>
            </a:prstGeom>
            <a:noFill/>
            <a:ln w="9525">
              <a:noFill/>
              <a:round/>
              <a:headEnd/>
              <a:tailEnd/>
            </a:ln>
            <a:effectLst>
              <a:outerShdw dist="17961" dir="2700000" algn="ctr" rotWithShape="0">
                <a:schemeClr val="bg1"/>
              </a:outerShdw>
            </a:effectLst>
          </p:spPr>
          <p:txBody>
            <a:bodyPr wrap="none"/>
            <a:lstStyle/>
            <a:p>
              <a:pPr>
                <a:defRPr/>
              </a:pPr>
              <a:r>
                <a:rPr lang="ko-KR" altLang="en-US" sz="2500" dirty="0" smtClean="0">
                  <a:solidFill>
                    <a:srgbClr val="000066"/>
                  </a:solidFill>
                  <a:latin typeface="HY헤드라인M" pitchFamily="18" charset="-127"/>
                  <a:ea typeface="HY헤드라인M" pitchFamily="18" charset="-127"/>
                </a:rPr>
                <a:t>세션</a:t>
              </a:r>
              <a:r>
                <a:rPr lang="en-US" altLang="ko-KR" sz="2800" spc="100" dirty="0">
                  <a:solidFill>
                    <a:schemeClr val="accent6"/>
                  </a:solidFill>
                  <a:latin typeface="HY견고딕" pitchFamily="18" charset="-127"/>
                  <a:ea typeface="HY견고딕" pitchFamily="18" charset="-127"/>
                </a:rPr>
                <a:t>(session</a:t>
              </a:r>
              <a:r>
                <a:rPr lang="en-US" altLang="ko-KR" sz="2800" spc="100" dirty="0" smtClean="0">
                  <a:solidFill>
                    <a:schemeClr val="accent6"/>
                  </a:solidFill>
                  <a:latin typeface="HY견고딕" pitchFamily="18" charset="-127"/>
                  <a:ea typeface="HY견고딕" pitchFamily="18" charset="-127"/>
                </a:rPr>
                <a:t>)</a:t>
              </a:r>
              <a:r>
                <a:rPr lang="ko-KR" altLang="en-US" sz="2800" spc="100" dirty="0" smtClean="0">
                  <a:solidFill>
                    <a:schemeClr val="accent6"/>
                  </a:solidFill>
                  <a:latin typeface="HY견고딕" pitchFamily="18" charset="-127"/>
                  <a:ea typeface="HY견고딕" pitchFamily="18" charset="-127"/>
                </a:rPr>
                <a:t>실습</a:t>
              </a:r>
              <a:endParaRPr lang="en-US" altLang="ko-KR" sz="2800" spc="100" dirty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</a:endParaRPr>
            </a:p>
            <a:p>
              <a:pPr>
                <a:defRPr/>
              </a:pPr>
              <a:endParaRPr lang="ko-KR" altLang="en-US" sz="2500" dirty="0">
                <a:solidFill>
                  <a:srgbClr val="000066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2999565" y="1642511"/>
            <a:ext cx="19656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3</a:t>
            </a:r>
            <a:r>
              <a:rPr lang="ko-KR" altLang="en-US" sz="28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교시 강의</a:t>
            </a:r>
            <a:endParaRPr lang="ko-KR" altLang="en-US" sz="28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193106" y="5496981"/>
            <a:ext cx="52059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https://www.everdevel.com/PHP/session/</a:t>
            </a:r>
          </a:p>
        </p:txBody>
      </p:sp>
    </p:spTree>
    <p:extLst>
      <p:ext uri="{BB962C8B-B14F-4D97-AF65-F5344CB8AC3E}">
        <p14:creationId xmlns:p14="http://schemas.microsoft.com/office/powerpoint/2010/main" val="1771288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2618"/>
    </mc:Choice>
    <mc:Fallback xmlns="">
      <p:transition spd="slow" advTm="52618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 smtClean="0">
                <a:solidFill>
                  <a:srgbClr val="3333CC"/>
                </a:solidFill>
              </a:rPr>
              <a:t>Page </a:t>
            </a:r>
            <a:fld id="{B2E0AFF9-790E-4EDE-B53D-40F806A63927}" type="slidenum">
              <a:rPr lang="en-US" altLang="ko-KR" smtClean="0">
                <a:solidFill>
                  <a:srgbClr val="3333CC"/>
                </a:solidFill>
              </a:rPr>
              <a:pPr/>
              <a:t>3</a:t>
            </a:fld>
            <a:endParaRPr lang="en-US" altLang="ko-KR" dirty="0">
              <a:solidFill>
                <a:srgbClr val="3333CC"/>
              </a:solidFill>
            </a:endParaRPr>
          </a:p>
        </p:txBody>
      </p:sp>
      <p:sp>
        <p:nvSpPr>
          <p:cNvPr id="3" name="Rectangle 2051"/>
          <p:cNvSpPr txBox="1">
            <a:spLocks noChangeArrowheads="1"/>
          </p:cNvSpPr>
          <p:nvPr/>
        </p:nvSpPr>
        <p:spPr>
          <a:xfrm>
            <a:off x="225424" y="1484785"/>
            <a:ext cx="8704263" cy="1312404"/>
          </a:xfrm>
          <a:prstGeom prst="rect">
            <a:avLst/>
          </a:prstGeom>
        </p:spPr>
        <p:txBody>
          <a:bodyPr/>
          <a:lstStyle>
            <a:lvl1pPr marL="342900" indent="-342900" algn="l" rtl="0" fontAlgn="base" latinLnBrk="1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 latinLnBrk="1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fontAlgn="base" latinLnBrk="1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fontAlgn="base" latinLnBrk="1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720000">
              <a:buFont typeface="Arial" pitchFamily="34" charset="0"/>
              <a:buChar char="•"/>
            </a:pPr>
            <a:r>
              <a:rPr lang="en-US" altLang="ko-KR" sz="1600" b="1" kern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TCP/IP(Transmission Control Protocol/Internet Protocol) : </a:t>
            </a:r>
            <a:r>
              <a:rPr lang="ko-KR" altLang="en-US" sz="1600" b="1" kern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표준 인터넷 프로토콜 </a:t>
            </a:r>
            <a:endParaRPr lang="en-US" altLang="ko-KR" sz="1600" b="1" kern="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20000">
              <a:buFont typeface="Arial" pitchFamily="34" charset="0"/>
              <a:buChar char="•"/>
            </a:pPr>
            <a:r>
              <a:rPr lang="en-US" altLang="ko-KR" sz="1600" b="1" kern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HTTP(</a:t>
            </a:r>
            <a:r>
              <a:rPr lang="en-US" altLang="ko-KR" sz="1600" b="1" kern="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HyperText</a:t>
            </a:r>
            <a:r>
              <a:rPr lang="en-US" altLang="ko-KR" sz="1600" b="1" kern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Transfer Protocol) : </a:t>
            </a:r>
            <a:r>
              <a:rPr lang="ko-KR" altLang="en-US" sz="1600" b="1" kern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클라이언트와 웹 서버 간 하이퍼텍스트 문서</a:t>
            </a:r>
            <a:r>
              <a:rPr lang="en-US" altLang="ko-KR" sz="1600" b="1" kern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(HTML) </a:t>
            </a:r>
            <a:r>
              <a:rPr lang="ko-KR" altLang="en-US" sz="1600" b="1" kern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전송 프로토콜</a:t>
            </a:r>
            <a:r>
              <a:rPr lang="en-US" altLang="ko-KR" sz="1600" b="1" kern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(URL)</a:t>
            </a:r>
          </a:p>
          <a:p>
            <a:pPr marL="540000" indent="0">
              <a:buFontTx/>
              <a:buNone/>
            </a:pPr>
            <a:r>
              <a:rPr lang="ko-KR" altLang="en-US" sz="1600" b="1" kern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b="1" kern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600" b="1" kern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클라이언트 서비스 요청</a:t>
            </a:r>
            <a:r>
              <a:rPr lang="en-US" altLang="ko-KR" sz="1600" b="1" kern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(request),</a:t>
            </a:r>
            <a:r>
              <a:rPr lang="ko-KR" altLang="en-US" sz="1600" b="1" kern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웹 서버 응답</a:t>
            </a:r>
            <a:r>
              <a:rPr lang="en-US" altLang="ko-KR" sz="1600" b="1" kern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(response) </a:t>
            </a:r>
            <a:r>
              <a:rPr lang="ko-KR" altLang="en-US" sz="1600" b="1" kern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서비스</a:t>
            </a:r>
            <a:endParaRPr lang="en-US" altLang="ko-KR" sz="1600" b="1" kern="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20000">
              <a:buFont typeface="Arial" pitchFamily="34" charset="0"/>
              <a:buChar char="•"/>
            </a:pPr>
            <a:endParaRPr lang="en-US" altLang="ko-KR" sz="1600" b="1" kern="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20000">
              <a:buFont typeface="Arial" pitchFamily="34" charset="0"/>
              <a:buChar char="•"/>
            </a:pPr>
            <a:endParaRPr lang="en-US" altLang="ko-KR" sz="1600" b="1" kern="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20000">
              <a:buFont typeface="Arial" pitchFamily="34" charset="0"/>
              <a:buChar char="•"/>
            </a:pPr>
            <a:endParaRPr lang="en-US" altLang="ko-KR" sz="1600" b="1" kern="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20000">
              <a:buFont typeface="Arial" pitchFamily="34" charset="0"/>
              <a:buChar char="•"/>
            </a:pPr>
            <a:endParaRPr lang="en-US" altLang="ko-KR" sz="1600" b="1" kern="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20000">
              <a:buFont typeface="Arial" pitchFamily="34" charset="0"/>
              <a:buChar char="•"/>
            </a:pPr>
            <a:endParaRPr lang="en-US" altLang="ko-KR" sz="1600" b="1" kern="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4" name="그룹 9"/>
          <p:cNvGrpSpPr/>
          <p:nvPr/>
        </p:nvGrpSpPr>
        <p:grpSpPr>
          <a:xfrm>
            <a:off x="1187624" y="2996952"/>
            <a:ext cx="6408712" cy="2928690"/>
            <a:chOff x="971600" y="2708920"/>
            <a:chExt cx="7032625" cy="3360738"/>
          </a:xfrm>
        </p:grpSpPr>
        <p:pic>
          <p:nvPicPr>
            <p:cNvPr id="5" name="_x82535304" descr="EMB000002dc4315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580112" y="2708920"/>
              <a:ext cx="2424113" cy="3360738"/>
            </a:xfrm>
            <a:prstGeom prst="rect">
              <a:avLst/>
            </a:prstGeom>
            <a:noFill/>
          </p:spPr>
        </p:pic>
        <p:pic>
          <p:nvPicPr>
            <p:cNvPr id="6" name="_x83600304" descr="EMB000002dc431e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971600" y="2962498"/>
              <a:ext cx="4116388" cy="2698750"/>
            </a:xfrm>
            <a:prstGeom prst="rect">
              <a:avLst/>
            </a:prstGeom>
            <a:noFill/>
          </p:spPr>
        </p:pic>
      </p:grp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745744" y="208304"/>
            <a:ext cx="5268193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altLang="ko-KR" sz="2000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</a:rPr>
              <a:t>1. HTTP</a:t>
            </a:r>
            <a:r>
              <a:rPr lang="en-US" altLang="ko-KR" sz="2000" b="1" kern="0" dirty="0" smtClean="0">
                <a:solidFill>
                  <a:schemeClr val="bg1">
                    <a:lumMod val="95000"/>
                  </a:schemeClr>
                </a:solidFill>
              </a:rPr>
              <a:t>(</a:t>
            </a:r>
            <a:r>
              <a:rPr lang="en-US" altLang="ko-KR" sz="2000" b="1" kern="0" dirty="0" err="1" smtClean="0">
                <a:solidFill>
                  <a:schemeClr val="bg1">
                    <a:lumMod val="95000"/>
                  </a:schemeClr>
                </a:solidFill>
              </a:rPr>
              <a:t>HyperText</a:t>
            </a:r>
            <a:r>
              <a:rPr lang="en-US" altLang="ko-KR" sz="2000" b="1" kern="0" dirty="0" smtClean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altLang="ko-KR" sz="2000" b="1" kern="0" dirty="0">
                <a:solidFill>
                  <a:schemeClr val="bg1">
                    <a:lumMod val="95000"/>
                  </a:schemeClr>
                </a:solidFill>
              </a:rPr>
              <a:t>Transfer Protocol) </a:t>
            </a:r>
            <a:endParaRPr lang="ko-KR" altLang="en-US" sz="2000" b="1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C0C0C0"/>
                </a:outerShdw>
              </a:effectLst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Text Box 8"/>
          <p:cNvSpPr txBox="1">
            <a:spLocks noChangeArrowheads="1"/>
          </p:cNvSpPr>
          <p:nvPr/>
        </p:nvSpPr>
        <p:spPr bwMode="auto">
          <a:xfrm>
            <a:off x="6588224" y="465796"/>
            <a:ext cx="2465289" cy="380480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  <a:effectLst/>
        </p:spPr>
        <p:txBody>
          <a:bodyPr wrap="square" lIns="36000" tIns="36000" rIns="36000" bIns="36000" anchor="ctr">
            <a:spAutoFit/>
          </a:bodyPr>
          <a:lstStyle/>
          <a:p>
            <a:pPr marL="292100" indent="-292100" algn="r" fontAlgn="ctr">
              <a:buClr>
                <a:srgbClr val="660066"/>
              </a:buClr>
              <a:buFont typeface="Wingdings" pitchFamily="2" charset="2"/>
              <a:buNone/>
              <a:tabLst>
                <a:tab pos="292100" algn="l"/>
                <a:tab pos="685800" algn="l"/>
              </a:tabLst>
            </a:pPr>
            <a:r>
              <a:rPr lang="en-US" altLang="ko-KR" sz="2000" dirty="0" smtClean="0">
                <a:solidFill>
                  <a:srgbClr val="0000CC"/>
                </a:solidFill>
                <a:latin typeface="HY견고딕" pitchFamily="18" charset="-127"/>
                <a:ea typeface="HY견고딕" pitchFamily="18" charset="-127"/>
                <a:sym typeface="Wingdings" pitchFamily="2" charset="2"/>
              </a:rPr>
              <a:t>http</a:t>
            </a:r>
            <a:endParaRPr lang="ko-KR" altLang="en-US" sz="2000" dirty="0">
              <a:solidFill>
                <a:srgbClr val="0000CC"/>
              </a:solidFill>
              <a:latin typeface="HY견고딕" pitchFamily="18" charset="-127"/>
              <a:ea typeface="HY견고딕" pitchFamily="18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607691" y="908720"/>
            <a:ext cx="6124549" cy="374586"/>
            <a:chOff x="393848" y="1050245"/>
            <a:chExt cx="6124549" cy="374586"/>
          </a:xfrm>
        </p:grpSpPr>
        <p:grpSp>
          <p:nvGrpSpPr>
            <p:cNvPr id="10" name="Group 13"/>
            <p:cNvGrpSpPr>
              <a:grpSpLocks/>
            </p:cNvGrpSpPr>
            <p:nvPr/>
          </p:nvGrpSpPr>
          <p:grpSpPr bwMode="auto">
            <a:xfrm>
              <a:off x="395536" y="1054740"/>
              <a:ext cx="6097223" cy="370091"/>
              <a:chOff x="129" y="640"/>
              <a:chExt cx="8638" cy="295"/>
            </a:xfrm>
          </p:grpSpPr>
          <p:sp>
            <p:nvSpPr>
              <p:cNvPr id="12" name="Rectangle 14"/>
              <p:cNvSpPr>
                <a:spLocks noChangeArrowheads="1"/>
              </p:cNvSpPr>
              <p:nvPr/>
            </p:nvSpPr>
            <p:spPr bwMode="auto">
              <a:xfrm>
                <a:off x="129" y="652"/>
                <a:ext cx="8638" cy="274"/>
              </a:xfrm>
              <a:prstGeom prst="rect">
                <a:avLst/>
              </a:prstGeom>
              <a:gradFill rotWithShape="1">
                <a:gsLst>
                  <a:gs pos="0">
                    <a:srgbClr val="0070C0"/>
                  </a:gs>
                  <a:gs pos="40000">
                    <a:srgbClr val="CCFFFF"/>
                  </a:gs>
                  <a:gs pos="97000">
                    <a:schemeClr val="bg1"/>
                  </a:gs>
                </a:gsLst>
                <a:lin ang="0" scaled="1"/>
              </a:gra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ko-KR" altLang="en-US">
                  <a:solidFill>
                    <a:schemeClr val="bg1"/>
                  </a:solidFill>
                  <a:latin typeface="굴림" pitchFamily="50" charset="-127"/>
                  <a:ea typeface="굴림" pitchFamily="50" charset="-127"/>
                </a:endParaRPr>
              </a:p>
            </p:txBody>
          </p:sp>
          <p:sp>
            <p:nvSpPr>
              <p:cNvPr id="13" name="Rectangle 15"/>
              <p:cNvSpPr>
                <a:spLocks noChangeArrowheads="1"/>
              </p:cNvSpPr>
              <p:nvPr/>
            </p:nvSpPr>
            <p:spPr bwMode="auto">
              <a:xfrm>
                <a:off x="129" y="640"/>
                <a:ext cx="5456" cy="11"/>
              </a:xfrm>
              <a:prstGeom prst="rect">
                <a:avLst/>
              </a:prstGeom>
              <a:gradFill rotWithShape="1">
                <a:gsLst>
                  <a:gs pos="0">
                    <a:srgbClr val="F0F0F0"/>
                  </a:gs>
                  <a:gs pos="100000">
                    <a:srgbClr val="EAEAEA"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ko-KR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14" name="Rectangle 16"/>
              <p:cNvSpPr>
                <a:spLocks noChangeArrowheads="1"/>
              </p:cNvSpPr>
              <p:nvPr/>
            </p:nvSpPr>
            <p:spPr bwMode="auto">
              <a:xfrm>
                <a:off x="129" y="924"/>
                <a:ext cx="5456" cy="11"/>
              </a:xfrm>
              <a:prstGeom prst="rect">
                <a:avLst/>
              </a:prstGeom>
              <a:gradFill rotWithShape="1">
                <a:gsLst>
                  <a:gs pos="0">
                    <a:srgbClr val="F0F0F0"/>
                  </a:gs>
                  <a:gs pos="100000">
                    <a:srgbClr val="EAEAEA"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ko-KR" altLang="en-US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1" name="Text Box 19"/>
            <p:cNvSpPr txBox="1">
              <a:spLocks noChangeArrowheads="1"/>
            </p:cNvSpPr>
            <p:nvPr/>
          </p:nvSpPr>
          <p:spPr bwMode="auto">
            <a:xfrm>
              <a:off x="393848" y="1050245"/>
              <a:ext cx="6124549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dist="17961" dir="2700000" algn="ctr" rotWithShape="0">
                <a:srgbClr val="000066"/>
              </a:outerShdw>
            </a:effectLst>
          </p:spPr>
          <p:txBody>
            <a:bodyPr wrap="square">
              <a:spAutoFit/>
            </a:bodyPr>
            <a:lstStyle/>
            <a:p>
              <a:r>
                <a:rPr lang="en-US" altLang="ko-KR" spc="100" dirty="0" smtClean="0">
                  <a:solidFill>
                    <a:schemeClr val="bg1"/>
                  </a:solidFill>
                  <a:latin typeface="HY헤드라인M" pitchFamily="18" charset="-127"/>
                  <a:ea typeface="HY헤드라인M" pitchFamily="18" charset="-127"/>
                </a:rPr>
                <a:t>1. </a:t>
              </a:r>
              <a:r>
                <a:rPr lang="en-US" altLang="ko-KR" b="1" kern="0" dirty="0">
                  <a:solidFill>
                    <a:schemeClr val="bg1"/>
                  </a:solidFill>
                </a:rPr>
                <a:t>HTTP(</a:t>
              </a:r>
              <a:r>
                <a:rPr lang="en-US" altLang="ko-KR" b="1" kern="0" dirty="0" err="1">
                  <a:solidFill>
                    <a:schemeClr val="bg1"/>
                  </a:solidFill>
                </a:rPr>
                <a:t>HyperText</a:t>
              </a:r>
              <a:r>
                <a:rPr lang="en-US" altLang="ko-KR" b="1" kern="0" dirty="0">
                  <a:solidFill>
                    <a:schemeClr val="bg1"/>
                  </a:solidFill>
                </a:rPr>
                <a:t> Transfer Protocol) </a:t>
              </a:r>
              <a:r>
                <a:rPr lang="ko-KR" altLang="en-US" b="1" kern="0" dirty="0" smtClean="0">
                  <a:solidFill>
                    <a:schemeClr val="bg1"/>
                  </a:solidFill>
                </a:rPr>
                <a:t>프로토콜</a:t>
              </a:r>
              <a:endParaRPr lang="ko-KR" altLang="en-US" b="1" dirty="0">
                <a:solidFill>
                  <a:schemeClr val="bg1"/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51662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2246"/>
    </mc:Choice>
    <mc:Fallback xmlns="">
      <p:transition spd="slow" advTm="142246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 smtClean="0">
                <a:solidFill>
                  <a:srgbClr val="3333CC"/>
                </a:solidFill>
              </a:rPr>
              <a:t>Page </a:t>
            </a:r>
            <a:fld id="{B2E0AFF9-790E-4EDE-B53D-40F806A63927}" type="slidenum">
              <a:rPr lang="en-US" altLang="ko-KR" smtClean="0">
                <a:solidFill>
                  <a:srgbClr val="3333CC"/>
                </a:solidFill>
              </a:rPr>
              <a:pPr/>
              <a:t>30</a:t>
            </a:fld>
            <a:endParaRPr lang="en-US" altLang="ko-KR" dirty="0">
              <a:solidFill>
                <a:srgbClr val="3333CC"/>
              </a:solidFill>
            </a:endParaRPr>
          </a:p>
        </p:txBody>
      </p:sp>
      <p:sp>
        <p:nvSpPr>
          <p:cNvPr id="4" name="Text Box 8"/>
          <p:cNvSpPr txBox="1">
            <a:spLocks noChangeArrowheads="1"/>
          </p:cNvSpPr>
          <p:nvPr/>
        </p:nvSpPr>
        <p:spPr bwMode="auto">
          <a:xfrm>
            <a:off x="6643215" y="496575"/>
            <a:ext cx="2465289" cy="318924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  <a:effectLst/>
        </p:spPr>
        <p:txBody>
          <a:bodyPr wrap="square" lIns="36000" tIns="36000" rIns="36000" bIns="36000" anchor="ctr">
            <a:spAutoFit/>
          </a:bodyPr>
          <a:lstStyle/>
          <a:p>
            <a:pPr algn="r"/>
            <a:r>
              <a:rPr lang="en-US" altLang="ko-KR" sz="1600" dirty="0" smtClean="0">
                <a:solidFill>
                  <a:srgbClr val="0000CC"/>
                </a:solidFill>
                <a:latin typeface="HY견고딕" pitchFamily="18" charset="-127"/>
                <a:ea typeface="HY견고딕" pitchFamily="18" charset="-127"/>
                <a:sym typeface="Wingdings" pitchFamily="2" charset="2"/>
              </a:rPr>
              <a:t>17. </a:t>
            </a:r>
            <a:r>
              <a:rPr lang="ko-KR" altLang="en-US" sz="1600" dirty="0" smtClean="0">
                <a:solidFill>
                  <a:srgbClr val="0000CC"/>
                </a:solidFill>
                <a:latin typeface="HY견고딕" pitchFamily="18" charset="-127"/>
                <a:ea typeface="HY견고딕" pitchFamily="18" charset="-127"/>
                <a:sym typeface="Wingdings" pitchFamily="2" charset="2"/>
              </a:rPr>
              <a:t>세션</a:t>
            </a:r>
            <a:r>
              <a:rPr lang="en-US" altLang="ko-KR" sz="1600" dirty="0" smtClean="0">
                <a:solidFill>
                  <a:srgbClr val="0000CC"/>
                </a:solidFill>
                <a:latin typeface="HY견고딕" pitchFamily="18" charset="-127"/>
                <a:ea typeface="HY견고딕" pitchFamily="18" charset="-127"/>
                <a:sym typeface="Wingdings" pitchFamily="2" charset="2"/>
              </a:rPr>
              <a:t>(</a:t>
            </a:r>
            <a:r>
              <a:rPr lang="en-US" altLang="ko-KR" sz="1600" b="1" dirty="0" smtClean="0">
                <a:solidFill>
                  <a:srgbClr val="0000CC"/>
                </a:solidFill>
                <a:latin typeface="HY견고딕" pitchFamily="18" charset="-127"/>
                <a:ea typeface="HY견고딕" pitchFamily="18" charset="-127"/>
              </a:rPr>
              <a:t>session</a:t>
            </a:r>
            <a:r>
              <a:rPr lang="en-US" altLang="ko-KR" sz="1600" b="1" dirty="0">
                <a:solidFill>
                  <a:srgbClr val="0000CC"/>
                </a:solidFill>
                <a:latin typeface="HY견고딕" pitchFamily="18" charset="-127"/>
                <a:ea typeface="HY견고딕" pitchFamily="18" charset="-127"/>
              </a:rPr>
              <a:t>) </a:t>
            </a:r>
            <a:endParaRPr lang="ko-KR" altLang="en-US" sz="1600" dirty="0">
              <a:solidFill>
                <a:srgbClr val="0000CC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815975" y="202841"/>
            <a:ext cx="454818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altLang="ko-KR" sz="20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</a:rPr>
              <a:t>6. </a:t>
            </a:r>
            <a:r>
              <a:rPr lang="ko-KR" altLang="en-US" sz="20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</a:rPr>
              <a:t>세션</a:t>
            </a:r>
            <a:r>
              <a:rPr lang="en-US" altLang="ko-KR" sz="20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</a:rPr>
              <a:t>(session) </a:t>
            </a:r>
            <a:r>
              <a:rPr lang="ko-KR" altLang="en-US" sz="20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</a:rPr>
              <a:t>활용</a:t>
            </a:r>
            <a:endParaRPr lang="ko-KR" altLang="en-US" sz="2000" b="1" dirty="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607691" y="1052736"/>
            <a:ext cx="6124549" cy="374586"/>
            <a:chOff x="393848" y="1050245"/>
            <a:chExt cx="6124549" cy="374586"/>
          </a:xfrm>
        </p:grpSpPr>
        <p:grpSp>
          <p:nvGrpSpPr>
            <p:cNvPr id="7" name="Group 13"/>
            <p:cNvGrpSpPr>
              <a:grpSpLocks/>
            </p:cNvGrpSpPr>
            <p:nvPr/>
          </p:nvGrpSpPr>
          <p:grpSpPr bwMode="auto">
            <a:xfrm>
              <a:off x="395536" y="1054740"/>
              <a:ext cx="6097223" cy="370091"/>
              <a:chOff x="129" y="640"/>
              <a:chExt cx="8638" cy="295"/>
            </a:xfrm>
          </p:grpSpPr>
          <p:sp>
            <p:nvSpPr>
              <p:cNvPr id="9" name="Rectangle 14"/>
              <p:cNvSpPr>
                <a:spLocks noChangeArrowheads="1"/>
              </p:cNvSpPr>
              <p:nvPr/>
            </p:nvSpPr>
            <p:spPr bwMode="auto">
              <a:xfrm>
                <a:off x="129" y="652"/>
                <a:ext cx="8638" cy="274"/>
              </a:xfrm>
              <a:prstGeom prst="rect">
                <a:avLst/>
              </a:prstGeom>
              <a:gradFill rotWithShape="1">
                <a:gsLst>
                  <a:gs pos="0">
                    <a:srgbClr val="0070C0"/>
                  </a:gs>
                  <a:gs pos="40000">
                    <a:srgbClr val="CCFFFF"/>
                  </a:gs>
                  <a:gs pos="97000">
                    <a:schemeClr val="bg1"/>
                  </a:gs>
                </a:gsLst>
                <a:lin ang="0" scaled="1"/>
              </a:gra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ko-KR" altLang="en-US">
                  <a:solidFill>
                    <a:schemeClr val="bg1"/>
                  </a:solidFill>
                  <a:latin typeface="굴림" pitchFamily="50" charset="-127"/>
                  <a:ea typeface="굴림" pitchFamily="50" charset="-127"/>
                </a:endParaRPr>
              </a:p>
            </p:txBody>
          </p:sp>
          <p:sp>
            <p:nvSpPr>
              <p:cNvPr id="10" name="Rectangle 15"/>
              <p:cNvSpPr>
                <a:spLocks noChangeArrowheads="1"/>
              </p:cNvSpPr>
              <p:nvPr/>
            </p:nvSpPr>
            <p:spPr bwMode="auto">
              <a:xfrm>
                <a:off x="129" y="640"/>
                <a:ext cx="5456" cy="11"/>
              </a:xfrm>
              <a:prstGeom prst="rect">
                <a:avLst/>
              </a:prstGeom>
              <a:gradFill rotWithShape="1">
                <a:gsLst>
                  <a:gs pos="0">
                    <a:srgbClr val="F0F0F0"/>
                  </a:gs>
                  <a:gs pos="100000">
                    <a:srgbClr val="EAEAEA"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ko-KR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11" name="Rectangle 16"/>
              <p:cNvSpPr>
                <a:spLocks noChangeArrowheads="1"/>
              </p:cNvSpPr>
              <p:nvPr/>
            </p:nvSpPr>
            <p:spPr bwMode="auto">
              <a:xfrm>
                <a:off x="129" y="924"/>
                <a:ext cx="5456" cy="11"/>
              </a:xfrm>
              <a:prstGeom prst="rect">
                <a:avLst/>
              </a:prstGeom>
              <a:gradFill rotWithShape="1">
                <a:gsLst>
                  <a:gs pos="0">
                    <a:srgbClr val="F0F0F0"/>
                  </a:gs>
                  <a:gs pos="100000">
                    <a:srgbClr val="EAEAEA"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ko-KR" altLang="en-US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8" name="Text Box 19"/>
            <p:cNvSpPr txBox="1">
              <a:spLocks noChangeArrowheads="1"/>
            </p:cNvSpPr>
            <p:nvPr/>
          </p:nvSpPr>
          <p:spPr bwMode="auto">
            <a:xfrm>
              <a:off x="393848" y="1050245"/>
              <a:ext cx="6124549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dist="17961" dir="2700000" algn="ctr" rotWithShape="0">
                <a:srgbClr val="000066"/>
              </a:outerShdw>
            </a:effectLst>
          </p:spPr>
          <p:txBody>
            <a:bodyPr wrap="square">
              <a:spAutoFit/>
            </a:bodyPr>
            <a:lstStyle/>
            <a:p>
              <a:r>
                <a:rPr lang="en-US" altLang="ko-KR" spc="100" dirty="0" smtClean="0">
                  <a:solidFill>
                    <a:schemeClr val="bg1"/>
                  </a:solidFill>
                  <a:latin typeface="HY견고딕" pitchFamily="18" charset="-127"/>
                  <a:ea typeface="HY견고딕" pitchFamily="18" charset="-127"/>
                </a:rPr>
                <a:t>1. </a:t>
              </a:r>
              <a:r>
                <a:rPr lang="ko-KR" altLang="en-US" spc="100" dirty="0" smtClean="0">
                  <a:solidFill>
                    <a:schemeClr val="bg1"/>
                  </a:solidFill>
                  <a:latin typeface="HY견고딕" pitchFamily="18" charset="-127"/>
                  <a:ea typeface="HY견고딕" pitchFamily="18" charset="-127"/>
                </a:rPr>
                <a:t>세션</a:t>
              </a:r>
              <a:r>
                <a:rPr lang="en-US" altLang="ko-KR" spc="100" dirty="0" smtClean="0">
                  <a:solidFill>
                    <a:schemeClr val="bg1"/>
                  </a:solidFill>
                  <a:latin typeface="HY견고딕" pitchFamily="18" charset="-127"/>
                  <a:ea typeface="HY견고딕" pitchFamily="18" charset="-127"/>
                </a:rPr>
                <a:t>(session)</a:t>
              </a:r>
              <a:endParaRPr lang="en-US" altLang="ko-KR" spc="1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sp>
        <p:nvSpPr>
          <p:cNvPr id="12" name="모서리가 둥근 직사각형 11"/>
          <p:cNvSpPr/>
          <p:nvPr/>
        </p:nvSpPr>
        <p:spPr bwMode="auto">
          <a:xfrm>
            <a:off x="613114" y="1628796"/>
            <a:ext cx="7926472" cy="318801"/>
          </a:xfrm>
          <a:prstGeom prst="roundRect">
            <a:avLst/>
          </a:prstGeom>
          <a:solidFill>
            <a:srgbClr val="FFFF00">
              <a:alpha val="23000"/>
            </a:srgbClr>
          </a:solidFill>
          <a:ln w="1270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400" b="1" dirty="0" smtClean="0">
                <a:latin typeface="HY견고딕" pitchFamily="18" charset="-127"/>
                <a:ea typeface="HY견고딕" pitchFamily="18" charset="-127"/>
              </a:rPr>
              <a:t>- </a:t>
            </a:r>
            <a:r>
              <a:rPr lang="ko-KR" altLang="en-US" sz="1400" b="1" dirty="0" smtClean="0">
                <a:latin typeface="HY견고딕" pitchFamily="18" charset="-127"/>
                <a:ea typeface="HY견고딕" pitchFamily="18" charset="-127"/>
              </a:rPr>
              <a:t>하나의 </a:t>
            </a:r>
            <a:r>
              <a:rPr lang="ko-KR" altLang="en-US" sz="1400" b="1" dirty="0">
                <a:latin typeface="HY견고딕" pitchFamily="18" charset="-127"/>
                <a:ea typeface="HY견고딕" pitchFamily="18" charset="-127"/>
              </a:rPr>
              <a:t>브라우저와</a:t>
            </a:r>
            <a:r>
              <a:rPr lang="en-US" altLang="ko-KR" sz="1400" b="1" dirty="0">
                <a:latin typeface="HY견고딕" pitchFamily="18" charset="-127"/>
                <a:ea typeface="HY견고딕" pitchFamily="18" charset="-127"/>
              </a:rPr>
              <a:t>(</a:t>
            </a:r>
            <a:r>
              <a:rPr lang="ko-KR" altLang="en-US" sz="1400" b="1" dirty="0">
                <a:latin typeface="HY견고딕" pitchFamily="18" charset="-127"/>
                <a:ea typeface="HY견고딕" pitchFamily="18" charset="-127"/>
              </a:rPr>
              <a:t>클라이언트</a:t>
            </a:r>
            <a:r>
              <a:rPr lang="en-US" altLang="ko-KR" sz="1400" b="1" dirty="0">
                <a:latin typeface="HY견고딕" pitchFamily="18" charset="-127"/>
                <a:ea typeface="HY견고딕" pitchFamily="18" charset="-127"/>
              </a:rPr>
              <a:t>) </a:t>
            </a:r>
            <a:r>
              <a:rPr lang="ko-KR" altLang="en-US" sz="1400" b="1" dirty="0">
                <a:latin typeface="HY견고딕" pitchFamily="18" charset="-127"/>
                <a:ea typeface="HY견고딕" pitchFamily="18" charset="-127"/>
              </a:rPr>
              <a:t>웹 서버간에 만들어진 연관된 </a:t>
            </a:r>
            <a:r>
              <a:rPr lang="en-US" altLang="ko-KR" sz="1400" b="1" dirty="0">
                <a:latin typeface="HY견고딕" pitchFamily="18" charset="-127"/>
                <a:ea typeface="HY견고딕" pitchFamily="18" charset="-127"/>
              </a:rPr>
              <a:t>http</a:t>
            </a:r>
            <a:r>
              <a:rPr lang="ko-KR" altLang="en-US" sz="1400" b="1" dirty="0">
                <a:latin typeface="HY견고딕" pitchFamily="18" charset="-127"/>
                <a:ea typeface="HY견고딕" pitchFamily="18" charset="-127"/>
              </a:rPr>
              <a:t>명령처리의 묶음을 의미 </a:t>
            </a:r>
            <a:endParaRPr lang="ko-KR" altLang="en-US" sz="1400" dirty="0"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974" y="2204864"/>
            <a:ext cx="6348314" cy="2019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5868144" y="4086432"/>
            <a:ext cx="1758815" cy="307777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0000CC"/>
                </a:solidFill>
              </a:rPr>
              <a:t>세션변수 값을 </a:t>
            </a:r>
            <a:r>
              <a:rPr lang="ko-KR" altLang="en-US" sz="1400" b="1" dirty="0">
                <a:solidFill>
                  <a:srgbClr val="0000CC"/>
                </a:solidFill>
              </a:rPr>
              <a:t>저장 </a:t>
            </a:r>
            <a:endParaRPr lang="ko-KR" altLang="en-US" sz="1400" dirty="0">
              <a:solidFill>
                <a:srgbClr val="0000CC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 bwMode="auto">
          <a:xfrm>
            <a:off x="611560" y="4437112"/>
            <a:ext cx="7926472" cy="318801"/>
          </a:xfrm>
          <a:prstGeom prst="roundRect">
            <a:avLst/>
          </a:prstGeom>
          <a:solidFill>
            <a:srgbClr val="FFFF00">
              <a:alpha val="23000"/>
            </a:srgbClr>
          </a:solidFill>
          <a:ln w="1270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400" b="1" dirty="0" smtClean="0">
                <a:latin typeface="HY견고딕" pitchFamily="18" charset="-127"/>
                <a:ea typeface="HY견고딕" pitchFamily="18" charset="-127"/>
              </a:rPr>
              <a:t>- </a:t>
            </a:r>
            <a:r>
              <a:rPr lang="ko-KR" altLang="en-US" sz="1400" b="1" dirty="0" smtClean="0">
                <a:latin typeface="HY견고딕" pitchFamily="18" charset="-127"/>
                <a:ea typeface="HY견고딕" pitchFamily="18" charset="-127"/>
              </a:rPr>
              <a:t>세션</a:t>
            </a:r>
            <a:r>
              <a:rPr lang="en-US" altLang="ko-KR" sz="1400" b="1" dirty="0" smtClean="0"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altLang="en-US" sz="1400" b="1" dirty="0" smtClean="0">
                <a:latin typeface="HY견고딕" pitchFamily="18" charset="-127"/>
                <a:ea typeface="HY견고딕" pitchFamily="18" charset="-127"/>
              </a:rPr>
              <a:t>사용방법 </a:t>
            </a:r>
            <a:endParaRPr lang="ko-KR" altLang="en-US" sz="1400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7" name="모서리가 둥근 직사각형 16"/>
          <p:cNvSpPr/>
          <p:nvPr/>
        </p:nvSpPr>
        <p:spPr bwMode="auto">
          <a:xfrm>
            <a:off x="971600" y="4874390"/>
            <a:ext cx="6849268" cy="846605"/>
          </a:xfrm>
          <a:prstGeom prst="roundRect">
            <a:avLst/>
          </a:prstGeom>
          <a:solidFill>
            <a:srgbClr val="FFFF00">
              <a:alpha val="23000"/>
            </a:srgbClr>
          </a:solidFill>
          <a:ln w="1270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 smtClean="0">
                <a:latin typeface="HY견고딕" pitchFamily="18" charset="-127"/>
                <a:ea typeface="HY견고딕" pitchFamily="18" charset="-127"/>
              </a:rPr>
              <a:t>1-1. </a:t>
            </a:r>
            <a:r>
              <a:rPr lang="ko-KR" altLang="en-US" sz="1200" b="1" dirty="0" smtClean="0">
                <a:latin typeface="HY견고딕" pitchFamily="18" charset="-127"/>
                <a:ea typeface="HY견고딕" pitchFamily="18" charset="-127"/>
              </a:rPr>
              <a:t>세션변수를 </a:t>
            </a:r>
            <a:r>
              <a:rPr lang="ko-KR" altLang="en-US" sz="1200" b="1" dirty="0">
                <a:latin typeface="HY견고딕" pitchFamily="18" charset="-127"/>
                <a:ea typeface="HY견고딕" pitchFamily="18" charset="-127"/>
              </a:rPr>
              <a:t>사용하기 위해서는 제일 먼저 세션을 시작 </a:t>
            </a:r>
            <a:endParaRPr lang="ko-KR" altLang="en-US" sz="1200" dirty="0">
              <a:latin typeface="HY견고딕" pitchFamily="18" charset="-127"/>
              <a:ea typeface="HY견고딕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 smtClean="0">
                <a:latin typeface="+mn-ea"/>
                <a:ea typeface="+mn-ea"/>
              </a:rPr>
              <a:t>          </a:t>
            </a:r>
            <a:r>
              <a:rPr lang="en-US" altLang="ko-KR" sz="1400" b="1" dirty="0" smtClean="0">
                <a:solidFill>
                  <a:srgbClr val="0000CC"/>
                </a:solidFill>
                <a:latin typeface="HY견고딕" pitchFamily="18" charset="-127"/>
                <a:ea typeface="HY견고딕" pitchFamily="18" charset="-127"/>
              </a:rPr>
              <a:t>&lt;? </a:t>
            </a:r>
            <a:r>
              <a:rPr lang="en-US" altLang="ko-KR" sz="1400" b="1" dirty="0" err="1">
                <a:solidFill>
                  <a:srgbClr val="0000CC"/>
                </a:solidFill>
                <a:latin typeface="HY견고딕" pitchFamily="18" charset="-127"/>
                <a:ea typeface="HY견고딕" pitchFamily="18" charset="-127"/>
              </a:rPr>
              <a:t>Php</a:t>
            </a:r>
            <a:r>
              <a:rPr lang="en-US" altLang="ko-KR" sz="1400" b="1" dirty="0">
                <a:solidFill>
                  <a:srgbClr val="0000CC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b="1" dirty="0" err="1">
                <a:solidFill>
                  <a:srgbClr val="FF0000"/>
                </a:solidFill>
                <a:latin typeface="HY견고딕" pitchFamily="18" charset="-127"/>
                <a:ea typeface="HY견고딕" pitchFamily="18" charset="-127"/>
              </a:rPr>
              <a:t>session_start</a:t>
            </a:r>
            <a:r>
              <a:rPr lang="en-US" altLang="ko-KR" b="1" dirty="0">
                <a:solidFill>
                  <a:srgbClr val="FF0000"/>
                </a:solidFill>
                <a:latin typeface="HY견고딕" pitchFamily="18" charset="-127"/>
                <a:ea typeface="HY견고딕" pitchFamily="18" charset="-127"/>
              </a:rPr>
              <a:t>();</a:t>
            </a:r>
            <a:r>
              <a:rPr lang="en-US" altLang="ko-KR" b="1" dirty="0">
                <a:solidFill>
                  <a:srgbClr val="0000CC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18" name="모서리가 둥근 직사각형 17"/>
          <p:cNvSpPr/>
          <p:nvPr/>
        </p:nvSpPr>
        <p:spPr bwMode="auto">
          <a:xfrm>
            <a:off x="971600" y="5794016"/>
            <a:ext cx="6849268" cy="625268"/>
          </a:xfrm>
          <a:prstGeom prst="roundRect">
            <a:avLst/>
          </a:prstGeom>
          <a:solidFill>
            <a:srgbClr val="FFFF00">
              <a:alpha val="23000"/>
            </a:srgbClr>
          </a:solidFill>
          <a:ln w="1270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 smtClean="0">
                <a:latin typeface="HY견고딕" pitchFamily="18" charset="-127"/>
                <a:ea typeface="HY견고딕" pitchFamily="18" charset="-127"/>
              </a:rPr>
              <a:t>1-2. </a:t>
            </a:r>
            <a:r>
              <a:rPr lang="ko-KR" altLang="en-US" sz="1200" b="1" dirty="0" smtClean="0">
                <a:latin typeface="HY견고딕" pitchFamily="18" charset="-127"/>
                <a:ea typeface="HY견고딕" pitchFamily="18" charset="-127"/>
              </a:rPr>
              <a:t>세션변수를  생성 </a:t>
            </a:r>
            <a:endParaRPr lang="ko-KR" altLang="en-US" sz="1200" dirty="0">
              <a:latin typeface="HY견고딕" pitchFamily="18" charset="-127"/>
              <a:ea typeface="HY견고딕" pitchFamily="18" charset="-127"/>
            </a:endParaRPr>
          </a:p>
          <a:p>
            <a:r>
              <a:rPr lang="en-US" altLang="ko-KR" sz="1400" b="1" dirty="0" smtClean="0">
                <a:solidFill>
                  <a:srgbClr val="0000CC"/>
                </a:solidFill>
                <a:latin typeface="+mn-ea"/>
                <a:ea typeface="+mn-ea"/>
              </a:rPr>
              <a:t>         </a:t>
            </a:r>
            <a:r>
              <a:rPr lang="en-US" altLang="ko-KR" sz="1400" b="1" dirty="0" smtClean="0">
                <a:solidFill>
                  <a:srgbClr val="0000CC"/>
                </a:solidFill>
                <a:latin typeface="HY견고딕" pitchFamily="18" charset="-127"/>
                <a:ea typeface="HY견고딕" pitchFamily="18" charset="-127"/>
              </a:rPr>
              <a:t>$_</a:t>
            </a:r>
            <a:r>
              <a:rPr lang="en-US" altLang="ko-KR" sz="1400" b="1" dirty="0">
                <a:solidFill>
                  <a:srgbClr val="0000CC"/>
                </a:solidFill>
                <a:latin typeface="HY견고딕" pitchFamily="18" charset="-127"/>
                <a:ea typeface="HY견고딕" pitchFamily="18" charset="-127"/>
              </a:rPr>
              <a:t>SESSION[</a:t>
            </a:r>
            <a:r>
              <a:rPr lang="ko-KR" altLang="en-US" sz="1400" b="1" dirty="0" err="1">
                <a:solidFill>
                  <a:srgbClr val="0000CC"/>
                </a:solidFill>
                <a:latin typeface="HY견고딕" pitchFamily="18" charset="-127"/>
                <a:ea typeface="HY견고딕" pitchFamily="18" charset="-127"/>
              </a:rPr>
              <a:t>세션변수명</a:t>
            </a:r>
            <a:r>
              <a:rPr lang="en-US" altLang="ko-KR" sz="1400" b="1" dirty="0">
                <a:solidFill>
                  <a:srgbClr val="0000CC"/>
                </a:solidFill>
                <a:latin typeface="HY견고딕" pitchFamily="18" charset="-127"/>
                <a:ea typeface="HY견고딕" pitchFamily="18" charset="-127"/>
              </a:rPr>
              <a:t>]=</a:t>
            </a:r>
            <a:r>
              <a:rPr lang="ko-KR" altLang="en-US" sz="1400" b="1" dirty="0" err="1">
                <a:solidFill>
                  <a:srgbClr val="0000CC"/>
                </a:solidFill>
                <a:latin typeface="HY견고딕" pitchFamily="18" charset="-127"/>
                <a:ea typeface="HY견고딕" pitchFamily="18" charset="-127"/>
              </a:rPr>
              <a:t>세션값</a:t>
            </a:r>
            <a:r>
              <a:rPr lang="en-US" altLang="ko-KR" sz="1400" b="1" dirty="0">
                <a:solidFill>
                  <a:srgbClr val="0000CC"/>
                </a:solidFill>
              </a:rPr>
              <a:t>; </a:t>
            </a:r>
            <a:r>
              <a:rPr lang="en-US" altLang="ko-KR" sz="1400" b="1" dirty="0" smtClean="0">
                <a:solidFill>
                  <a:srgbClr val="0000CC"/>
                </a:solidFill>
              </a:rPr>
              <a:t>       </a:t>
            </a:r>
            <a:r>
              <a:rPr lang="ko-KR" altLang="en-US" sz="1200" b="1" dirty="0" smtClean="0"/>
              <a:t>예</a:t>
            </a:r>
            <a:r>
              <a:rPr lang="en-US" altLang="ko-KR" sz="1200" b="1" dirty="0"/>
              <a:t>) $_SESSION[‘</a:t>
            </a:r>
            <a:r>
              <a:rPr lang="en-US" altLang="ko-KR" sz="1200" b="1" dirty="0" err="1"/>
              <a:t>mysession</a:t>
            </a:r>
            <a:r>
              <a:rPr lang="en-US" altLang="ko-KR" sz="1200" b="1" dirty="0"/>
              <a:t>’]=“only test”; </a:t>
            </a:r>
            <a:endParaRPr lang="ko-KR" altLang="en-US" sz="12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13361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2615"/>
    </mc:Choice>
    <mc:Fallback xmlns="">
      <p:transition spd="slow" advTm="132615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 smtClean="0">
                <a:solidFill>
                  <a:srgbClr val="3333CC"/>
                </a:solidFill>
              </a:rPr>
              <a:t>Page </a:t>
            </a:r>
            <a:fld id="{B2E0AFF9-790E-4EDE-B53D-40F806A63927}" type="slidenum">
              <a:rPr lang="en-US" altLang="ko-KR" smtClean="0">
                <a:solidFill>
                  <a:srgbClr val="3333CC"/>
                </a:solidFill>
              </a:rPr>
              <a:pPr/>
              <a:t>31</a:t>
            </a:fld>
            <a:endParaRPr lang="en-US" altLang="ko-KR" dirty="0">
              <a:solidFill>
                <a:srgbClr val="3333CC"/>
              </a:solidFill>
            </a:endParaRPr>
          </a:p>
        </p:txBody>
      </p:sp>
      <p:sp>
        <p:nvSpPr>
          <p:cNvPr id="5" name="모서리가 둥근 직사각형 4"/>
          <p:cNvSpPr/>
          <p:nvPr/>
        </p:nvSpPr>
        <p:spPr bwMode="auto">
          <a:xfrm>
            <a:off x="971600" y="1089044"/>
            <a:ext cx="6849268" cy="1153072"/>
          </a:xfrm>
          <a:prstGeom prst="roundRect">
            <a:avLst/>
          </a:prstGeom>
          <a:solidFill>
            <a:srgbClr val="FFFF00">
              <a:alpha val="23000"/>
            </a:srgbClr>
          </a:solidFill>
          <a:ln w="1270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 smtClean="0">
                <a:latin typeface="HY견고딕" pitchFamily="18" charset="-127"/>
                <a:ea typeface="HY견고딕" pitchFamily="18" charset="-127"/>
              </a:rPr>
              <a:t>1-3. </a:t>
            </a:r>
            <a:r>
              <a:rPr lang="ko-KR" altLang="en-US" sz="1400" b="1" dirty="0" err="1" smtClean="0">
                <a:latin typeface="HY견고딕" pitchFamily="18" charset="-127"/>
                <a:ea typeface="HY견고딕" pitchFamily="18" charset="-127"/>
              </a:rPr>
              <a:t>세션값</a:t>
            </a:r>
            <a:r>
              <a:rPr lang="ko-KR" altLang="en-US" sz="1400" b="1" dirty="0" smtClean="0"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altLang="en-US" sz="1400" b="1" dirty="0">
                <a:latin typeface="HY견고딕" pitchFamily="18" charset="-127"/>
                <a:ea typeface="HY견고딕" pitchFamily="18" charset="-127"/>
              </a:rPr>
              <a:t>읽는 방법 </a:t>
            </a:r>
            <a:r>
              <a:rPr lang="en-US" altLang="ko-KR" sz="1400" b="1" dirty="0">
                <a:latin typeface="HY견고딕" pitchFamily="18" charset="-127"/>
                <a:ea typeface="HY견고딕" pitchFamily="18" charset="-127"/>
              </a:rPr>
              <a:t>– </a:t>
            </a:r>
            <a:r>
              <a:rPr lang="ko-KR" altLang="en-US" sz="1400" b="1" dirty="0">
                <a:latin typeface="HY견고딕" pitchFamily="18" charset="-127"/>
                <a:ea typeface="HY견고딕" pitchFamily="18" charset="-127"/>
              </a:rPr>
              <a:t>쿠키와 동일한 방법으로 작업을 실행 </a:t>
            </a:r>
            <a:r>
              <a:rPr lang="en-US" altLang="ko-KR" sz="1400" b="1" dirty="0" smtClean="0">
                <a:solidFill>
                  <a:srgbClr val="0000CC"/>
                </a:solidFill>
                <a:latin typeface="HY견고딕" pitchFamily="18" charset="-127"/>
                <a:ea typeface="HY견고딕" pitchFamily="18" charset="-127"/>
              </a:rPr>
              <a:t>   </a:t>
            </a:r>
            <a:endParaRPr lang="ko-KR" altLang="en-US" sz="1400" dirty="0">
              <a:latin typeface="HY견고딕" pitchFamily="18" charset="-127"/>
              <a:ea typeface="HY견고딕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srgbClr val="0000CC"/>
                </a:solidFill>
                <a:latin typeface="HY견고딕" pitchFamily="18" charset="-127"/>
                <a:ea typeface="HY견고딕" pitchFamily="18" charset="-127"/>
              </a:rPr>
              <a:t>       $</a:t>
            </a:r>
            <a:r>
              <a:rPr lang="en-US" altLang="ko-KR" sz="1400" b="1" dirty="0" err="1">
                <a:solidFill>
                  <a:srgbClr val="0000CC"/>
                </a:solidFill>
                <a:latin typeface="HY견고딕" pitchFamily="18" charset="-127"/>
                <a:ea typeface="HY견고딕" pitchFamily="18" charset="-127"/>
              </a:rPr>
              <a:t>myinfo</a:t>
            </a:r>
            <a:r>
              <a:rPr lang="en-US" altLang="ko-KR" sz="1400" b="1" dirty="0">
                <a:solidFill>
                  <a:srgbClr val="0000CC"/>
                </a:solidFill>
                <a:latin typeface="HY견고딕" pitchFamily="18" charset="-127"/>
                <a:ea typeface="HY견고딕" pitchFamily="18" charset="-127"/>
              </a:rPr>
              <a:t>=$_SESSION[‘</a:t>
            </a:r>
            <a:r>
              <a:rPr lang="en-US" altLang="ko-KR" sz="1400" b="1" dirty="0" err="1">
                <a:solidFill>
                  <a:srgbClr val="0000CC"/>
                </a:solidFill>
                <a:latin typeface="HY견고딕" pitchFamily="18" charset="-127"/>
                <a:ea typeface="HY견고딕" pitchFamily="18" charset="-127"/>
              </a:rPr>
              <a:t>mysession</a:t>
            </a:r>
            <a:r>
              <a:rPr lang="en-US" altLang="ko-KR" sz="1400" b="1" dirty="0">
                <a:solidFill>
                  <a:srgbClr val="0000CC"/>
                </a:solidFill>
                <a:latin typeface="HY견고딕" pitchFamily="18" charset="-127"/>
                <a:ea typeface="HY견고딕" pitchFamily="18" charset="-127"/>
              </a:rPr>
              <a:t>’]; </a:t>
            </a:r>
            <a:r>
              <a:rPr lang="en-US" altLang="ko-KR" sz="1400" b="1" dirty="0" smtClean="0">
                <a:solidFill>
                  <a:srgbClr val="0000CC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endParaRPr lang="ko-KR" altLang="en-US" sz="1400" dirty="0">
              <a:solidFill>
                <a:srgbClr val="0000CC"/>
              </a:solidFill>
              <a:latin typeface="HY견고딕" pitchFamily="18" charset="-127"/>
              <a:ea typeface="HY견고딕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srgbClr val="0000CC"/>
                </a:solidFill>
                <a:latin typeface="HY견고딕" pitchFamily="18" charset="-127"/>
                <a:ea typeface="HY견고딕" pitchFamily="18" charset="-127"/>
              </a:rPr>
              <a:t>       Echo </a:t>
            </a:r>
            <a:r>
              <a:rPr lang="en-US" altLang="ko-KR" sz="1400" b="1" dirty="0">
                <a:solidFill>
                  <a:srgbClr val="0000CC"/>
                </a:solidFill>
                <a:latin typeface="HY견고딕" pitchFamily="18" charset="-127"/>
                <a:ea typeface="HY견고딕" pitchFamily="18" charset="-127"/>
              </a:rPr>
              <a:t>“</a:t>
            </a:r>
            <a:r>
              <a:rPr lang="ko-KR" altLang="en-US" sz="1400" b="1" dirty="0">
                <a:solidFill>
                  <a:srgbClr val="0000CC"/>
                </a:solidFill>
                <a:latin typeface="HY견고딕" pitchFamily="18" charset="-127"/>
                <a:ea typeface="HY견고딕" pitchFamily="18" charset="-127"/>
              </a:rPr>
              <a:t>세션 변수에 들어있는 내용은 </a:t>
            </a:r>
            <a:r>
              <a:rPr lang="en-US" altLang="ko-KR" sz="1400" b="1" dirty="0">
                <a:solidFill>
                  <a:srgbClr val="0000CC"/>
                </a:solidFill>
                <a:latin typeface="HY견고딕" pitchFamily="18" charset="-127"/>
                <a:ea typeface="HY견고딕" pitchFamily="18" charset="-127"/>
              </a:rPr>
              <a:t>$</a:t>
            </a:r>
            <a:r>
              <a:rPr lang="en-US" altLang="ko-KR" sz="1400" b="1" dirty="0" err="1">
                <a:solidFill>
                  <a:srgbClr val="0000CC"/>
                </a:solidFill>
                <a:latin typeface="HY견고딕" pitchFamily="18" charset="-127"/>
                <a:ea typeface="HY견고딕" pitchFamily="18" charset="-127"/>
              </a:rPr>
              <a:t>myinfo</a:t>
            </a:r>
            <a:r>
              <a:rPr lang="en-US" altLang="ko-KR" sz="1400" b="1" dirty="0">
                <a:solidFill>
                  <a:srgbClr val="0000CC"/>
                </a:solidFill>
                <a:latin typeface="HY견고딕" pitchFamily="18" charset="-127"/>
                <a:ea typeface="HY견고딕" pitchFamily="18" charset="-127"/>
              </a:rPr>
              <a:t>”; </a:t>
            </a:r>
            <a:endParaRPr lang="ko-KR" altLang="en-US" sz="1400" dirty="0">
              <a:solidFill>
                <a:srgbClr val="0000CC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" name="모서리가 둥근 직사각형 5"/>
          <p:cNvSpPr/>
          <p:nvPr/>
        </p:nvSpPr>
        <p:spPr bwMode="auto">
          <a:xfrm>
            <a:off x="971600" y="2420888"/>
            <a:ext cx="6849268" cy="1153072"/>
          </a:xfrm>
          <a:prstGeom prst="roundRect">
            <a:avLst/>
          </a:prstGeom>
          <a:solidFill>
            <a:srgbClr val="FFFF00">
              <a:alpha val="23000"/>
            </a:srgbClr>
          </a:solidFill>
          <a:ln w="1270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 smtClean="0">
                <a:latin typeface="HY견고딕" pitchFamily="18" charset="-127"/>
                <a:ea typeface="HY견고딕" pitchFamily="18" charset="-127"/>
              </a:rPr>
              <a:t>1-4. </a:t>
            </a:r>
            <a:r>
              <a:rPr lang="ko-KR" altLang="en-US" sz="1400" b="1" dirty="0" smtClean="0">
                <a:latin typeface="HY견고딕" pitchFamily="18" charset="-127"/>
                <a:ea typeface="HY견고딕" pitchFamily="18" charset="-127"/>
              </a:rPr>
              <a:t>세션 변수를 삭제 </a:t>
            </a:r>
            <a:r>
              <a:rPr lang="en-US" altLang="ko-KR" sz="1400" b="1" dirty="0" smtClean="0">
                <a:solidFill>
                  <a:srgbClr val="0000CC"/>
                </a:solidFill>
                <a:latin typeface="HY견고딕" pitchFamily="18" charset="-127"/>
                <a:ea typeface="HY견고딕" pitchFamily="18" charset="-127"/>
              </a:rPr>
              <a:t>   </a:t>
            </a:r>
            <a:endParaRPr lang="ko-KR" altLang="en-US" sz="1400" dirty="0">
              <a:latin typeface="HY견고딕" pitchFamily="18" charset="-127"/>
              <a:ea typeface="HY견고딕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srgbClr val="0000CC"/>
                </a:solidFill>
                <a:latin typeface="HY견고딕" pitchFamily="18" charset="-127"/>
                <a:ea typeface="HY견고딕" pitchFamily="18" charset="-127"/>
              </a:rPr>
              <a:t>       Unset</a:t>
            </a:r>
            <a:r>
              <a:rPr lang="en-US" altLang="ko-KR" sz="1400" b="1" dirty="0">
                <a:solidFill>
                  <a:srgbClr val="0000CC"/>
                </a:solidFill>
                <a:latin typeface="HY견고딕" pitchFamily="18" charset="-127"/>
                <a:ea typeface="HY견고딕" pitchFamily="18" charset="-127"/>
              </a:rPr>
              <a:t>($_SESSION[</a:t>
            </a:r>
            <a:r>
              <a:rPr lang="ko-KR" altLang="en-US" sz="1400" b="1" dirty="0" err="1">
                <a:solidFill>
                  <a:srgbClr val="0000CC"/>
                </a:solidFill>
                <a:latin typeface="HY견고딕" pitchFamily="18" charset="-127"/>
                <a:ea typeface="HY견고딕" pitchFamily="18" charset="-127"/>
              </a:rPr>
              <a:t>세션변수명</a:t>
            </a:r>
            <a:r>
              <a:rPr lang="en-US" altLang="ko-KR" sz="1400" b="1" dirty="0">
                <a:solidFill>
                  <a:srgbClr val="0000CC"/>
                </a:solidFill>
                <a:latin typeface="HY견고딕" pitchFamily="18" charset="-127"/>
                <a:ea typeface="HY견고딕" pitchFamily="18" charset="-127"/>
              </a:rPr>
              <a:t>]); </a:t>
            </a:r>
            <a:endParaRPr lang="ko-KR" altLang="en-US" sz="1400" dirty="0">
              <a:solidFill>
                <a:srgbClr val="0000CC"/>
              </a:solidFill>
              <a:latin typeface="HY견고딕" pitchFamily="18" charset="-127"/>
              <a:ea typeface="HY견고딕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srgbClr val="0000CC"/>
                </a:solidFill>
                <a:latin typeface="HY견고딕" pitchFamily="18" charset="-127"/>
                <a:ea typeface="HY견고딕" pitchFamily="18" charset="-127"/>
              </a:rPr>
              <a:t>       Unset</a:t>
            </a:r>
            <a:r>
              <a:rPr lang="en-US" altLang="ko-KR" sz="1400" b="1" dirty="0">
                <a:solidFill>
                  <a:srgbClr val="0000CC"/>
                </a:solidFill>
                <a:latin typeface="HY견고딕" pitchFamily="18" charset="-127"/>
                <a:ea typeface="HY견고딕" pitchFamily="18" charset="-127"/>
              </a:rPr>
              <a:t>($_SESSION[‘</a:t>
            </a:r>
            <a:r>
              <a:rPr lang="en-US" altLang="ko-KR" sz="1400" b="1" dirty="0" err="1">
                <a:solidFill>
                  <a:srgbClr val="0000CC"/>
                </a:solidFill>
                <a:latin typeface="HY견고딕" pitchFamily="18" charset="-127"/>
                <a:ea typeface="HY견고딕" pitchFamily="18" charset="-127"/>
              </a:rPr>
              <a:t>mysession</a:t>
            </a:r>
            <a:r>
              <a:rPr lang="en-US" altLang="ko-KR" sz="1400" b="1" dirty="0">
                <a:solidFill>
                  <a:srgbClr val="0000CC"/>
                </a:solidFill>
                <a:latin typeface="HY견고딕" pitchFamily="18" charset="-127"/>
                <a:ea typeface="HY견고딕" pitchFamily="18" charset="-127"/>
              </a:rPr>
              <a:t>’]); </a:t>
            </a:r>
            <a:endParaRPr lang="ko-KR" altLang="en-US" sz="1400" dirty="0">
              <a:solidFill>
                <a:srgbClr val="0000CC"/>
              </a:solidFill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3789040"/>
            <a:ext cx="4824536" cy="1648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865366" y="3691380"/>
            <a:ext cx="2592288" cy="276999"/>
          </a:xfrm>
          <a:prstGeom prst="rect">
            <a:avLst/>
          </a:prstGeom>
          <a:solidFill>
            <a:srgbClr val="99FFCC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smtClean="0"/>
              <a:t>17_session.php – </a:t>
            </a:r>
            <a:r>
              <a:rPr lang="ko-KR" altLang="en-US" sz="1200" b="1" dirty="0" smtClean="0"/>
              <a:t>세션변수 생성</a:t>
            </a:r>
            <a:endParaRPr lang="ko-KR" altLang="en-US" sz="1200" dirty="0"/>
          </a:p>
        </p:txBody>
      </p:sp>
      <p:sp>
        <p:nvSpPr>
          <p:cNvPr id="7" name="TextBox 6"/>
          <p:cNvSpPr txBox="1"/>
          <p:nvPr/>
        </p:nvSpPr>
        <p:spPr>
          <a:xfrm>
            <a:off x="5148064" y="2762344"/>
            <a:ext cx="2930610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 smtClean="0">
                <a:latin typeface="+mj-ea"/>
                <a:ea typeface="+mj-ea"/>
              </a:rPr>
              <a:t>*</a:t>
            </a:r>
            <a:r>
              <a:rPr lang="ko-KR" altLang="en-US" sz="1400" b="1" dirty="0">
                <a:latin typeface="+mj-ea"/>
                <a:ea typeface="+mj-ea"/>
              </a:rPr>
              <a:t>참고 </a:t>
            </a:r>
            <a:r>
              <a:rPr lang="en-US" altLang="ko-KR" sz="1400" b="1" dirty="0" err="1">
                <a:latin typeface="+mj-ea"/>
                <a:ea typeface="+mj-ea"/>
              </a:rPr>
              <a:t>session_unset</a:t>
            </a:r>
            <a:r>
              <a:rPr lang="en-US" altLang="ko-KR" sz="1400" b="1" dirty="0">
                <a:latin typeface="+mj-ea"/>
                <a:ea typeface="+mj-ea"/>
              </a:rPr>
              <a:t>(); </a:t>
            </a:r>
            <a:r>
              <a:rPr lang="ko-KR" altLang="en-US" sz="1400" b="1" dirty="0">
                <a:latin typeface="+mj-ea"/>
                <a:ea typeface="+mj-ea"/>
              </a:rPr>
              <a:t>모든 세션 </a:t>
            </a:r>
            <a:endParaRPr lang="ko-KR" altLang="en-US" sz="1400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latin typeface="+mj-ea"/>
                <a:ea typeface="+mj-ea"/>
              </a:rPr>
              <a:t>변수를 해제 </a:t>
            </a:r>
            <a:endParaRPr lang="ko-KR" altLang="en-US" sz="1400" dirty="0">
              <a:latin typeface="+mj-ea"/>
              <a:ea typeface="+mj-ea"/>
            </a:endParaRPr>
          </a:p>
        </p:txBody>
      </p:sp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5215633"/>
            <a:ext cx="3611175" cy="11555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6300191" y="5085184"/>
            <a:ext cx="2315031" cy="276999"/>
          </a:xfrm>
          <a:prstGeom prst="rect">
            <a:avLst/>
          </a:prstGeom>
          <a:solidFill>
            <a:srgbClr val="99FFCC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smtClean="0"/>
              <a:t>17_sessionchk.php – </a:t>
            </a:r>
            <a:r>
              <a:rPr lang="ko-KR" altLang="en-US" sz="1200" b="1" dirty="0" smtClean="0"/>
              <a:t>세션읽기</a:t>
            </a:r>
            <a:endParaRPr lang="ko-KR" altLang="en-US" sz="1200" dirty="0"/>
          </a:p>
        </p:txBody>
      </p:sp>
      <p:cxnSp>
        <p:nvCxnSpPr>
          <p:cNvPr id="9" name="구부러진 연결선 8"/>
          <p:cNvCxnSpPr>
            <a:stCxn id="24578" idx="2"/>
          </p:cNvCxnSpPr>
          <p:nvPr/>
        </p:nvCxnSpPr>
        <p:spPr bwMode="auto">
          <a:xfrm rot="16200000" flipH="1">
            <a:off x="3614248" y="4847512"/>
            <a:ext cx="511348" cy="1692188"/>
          </a:xfrm>
          <a:prstGeom prst="curvedConnector2">
            <a:avLst/>
          </a:prstGeom>
          <a:noFill/>
          <a:ln w="12700" cap="flat" cmpd="sng" algn="ctr">
            <a:solidFill>
              <a:srgbClr val="808080"/>
            </a:solidFill>
            <a:prstDash val="solid"/>
            <a:round/>
            <a:headEnd type="triangle"/>
            <a:tailEnd type="triangle"/>
          </a:ln>
          <a:effectLst/>
        </p:spPr>
      </p:cxnSp>
      <p:sp>
        <p:nvSpPr>
          <p:cNvPr id="13" name="Text Box 8"/>
          <p:cNvSpPr txBox="1">
            <a:spLocks noChangeArrowheads="1"/>
          </p:cNvSpPr>
          <p:nvPr/>
        </p:nvSpPr>
        <p:spPr bwMode="auto">
          <a:xfrm>
            <a:off x="6643215" y="496575"/>
            <a:ext cx="2465289" cy="318924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  <a:effectLst/>
        </p:spPr>
        <p:txBody>
          <a:bodyPr wrap="square" lIns="36000" tIns="36000" rIns="36000" bIns="36000" anchor="ctr">
            <a:spAutoFit/>
          </a:bodyPr>
          <a:lstStyle/>
          <a:p>
            <a:pPr algn="r"/>
            <a:r>
              <a:rPr lang="en-US" altLang="ko-KR" sz="1600" dirty="0" smtClean="0">
                <a:solidFill>
                  <a:srgbClr val="0000CC"/>
                </a:solidFill>
                <a:latin typeface="HY견고딕" pitchFamily="18" charset="-127"/>
                <a:ea typeface="HY견고딕" pitchFamily="18" charset="-127"/>
                <a:sym typeface="Wingdings" pitchFamily="2" charset="2"/>
              </a:rPr>
              <a:t>17. </a:t>
            </a:r>
            <a:r>
              <a:rPr lang="ko-KR" altLang="en-US" sz="1600" dirty="0" smtClean="0">
                <a:solidFill>
                  <a:srgbClr val="0000CC"/>
                </a:solidFill>
                <a:latin typeface="HY견고딕" pitchFamily="18" charset="-127"/>
                <a:ea typeface="HY견고딕" pitchFamily="18" charset="-127"/>
                <a:sym typeface="Wingdings" pitchFamily="2" charset="2"/>
              </a:rPr>
              <a:t>세션</a:t>
            </a:r>
            <a:r>
              <a:rPr lang="en-US" altLang="ko-KR" sz="1600" dirty="0" smtClean="0">
                <a:solidFill>
                  <a:srgbClr val="0000CC"/>
                </a:solidFill>
                <a:latin typeface="HY견고딕" pitchFamily="18" charset="-127"/>
                <a:ea typeface="HY견고딕" pitchFamily="18" charset="-127"/>
                <a:sym typeface="Wingdings" pitchFamily="2" charset="2"/>
              </a:rPr>
              <a:t>(</a:t>
            </a:r>
            <a:r>
              <a:rPr lang="en-US" altLang="ko-KR" sz="1600" b="1" dirty="0" smtClean="0">
                <a:solidFill>
                  <a:srgbClr val="0000CC"/>
                </a:solidFill>
                <a:latin typeface="HY견고딕" pitchFamily="18" charset="-127"/>
                <a:ea typeface="HY견고딕" pitchFamily="18" charset="-127"/>
              </a:rPr>
              <a:t>session</a:t>
            </a:r>
            <a:r>
              <a:rPr lang="en-US" altLang="ko-KR" sz="1600" b="1" dirty="0">
                <a:solidFill>
                  <a:srgbClr val="0000CC"/>
                </a:solidFill>
                <a:latin typeface="HY견고딕" pitchFamily="18" charset="-127"/>
                <a:ea typeface="HY견고딕" pitchFamily="18" charset="-127"/>
              </a:rPr>
              <a:t>) </a:t>
            </a:r>
            <a:endParaRPr lang="ko-KR" altLang="en-US" sz="1600" dirty="0">
              <a:solidFill>
                <a:srgbClr val="0000CC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6" name="Rectangle 6"/>
          <p:cNvSpPr>
            <a:spLocks noChangeArrowheads="1"/>
          </p:cNvSpPr>
          <p:nvPr/>
        </p:nvSpPr>
        <p:spPr bwMode="auto">
          <a:xfrm>
            <a:off x="815975" y="202841"/>
            <a:ext cx="454818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altLang="ko-KR" sz="20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</a:rPr>
              <a:t>6. </a:t>
            </a:r>
            <a:r>
              <a:rPr lang="ko-KR" altLang="en-US" sz="20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</a:rPr>
              <a:t>세션</a:t>
            </a:r>
            <a:r>
              <a:rPr lang="en-US" altLang="ko-KR" sz="20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</a:rPr>
              <a:t>(session) </a:t>
            </a:r>
            <a:r>
              <a:rPr lang="ko-KR" altLang="en-US" sz="20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</a:rPr>
              <a:t>활용</a:t>
            </a:r>
            <a:endParaRPr lang="ko-KR" altLang="en-US" sz="2000" b="1" dirty="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73758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7549"/>
    </mc:Choice>
    <mc:Fallback xmlns="">
      <p:transition spd="slow" advTm="117549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 smtClean="0">
                <a:solidFill>
                  <a:srgbClr val="3333CC"/>
                </a:solidFill>
              </a:rPr>
              <a:t>Page </a:t>
            </a:r>
            <a:fld id="{B2E0AFF9-790E-4EDE-B53D-40F806A63927}" type="slidenum">
              <a:rPr lang="en-US" altLang="ko-KR" smtClean="0">
                <a:solidFill>
                  <a:srgbClr val="3333CC"/>
                </a:solidFill>
              </a:rPr>
              <a:pPr/>
              <a:t>32</a:t>
            </a:fld>
            <a:endParaRPr lang="en-US" altLang="ko-KR" dirty="0">
              <a:solidFill>
                <a:srgbClr val="3333CC"/>
              </a:solidFill>
            </a:endParaRPr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870" y="1668016"/>
            <a:ext cx="3240360" cy="9500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339072" y="2053443"/>
            <a:ext cx="5112568" cy="646331"/>
          </a:xfrm>
          <a:prstGeom prst="rect">
            <a:avLst/>
          </a:prstGeom>
          <a:solidFill>
            <a:srgbClr val="FFFF00">
              <a:alpha val="41000"/>
            </a:srgbClr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 smtClean="0">
                <a:solidFill>
                  <a:srgbClr val="FF0000"/>
                </a:solidFill>
                <a:latin typeface="HY견고딕" pitchFamily="18" charset="-127"/>
                <a:ea typeface="HY견고딕" pitchFamily="18" charset="-127"/>
              </a:rPr>
              <a:t>17_session.php</a:t>
            </a:r>
            <a:r>
              <a:rPr lang="ko-KR" altLang="en-US" sz="1200" b="1" dirty="0">
                <a:latin typeface="HY견고딕" pitchFamily="18" charset="-127"/>
                <a:ea typeface="HY견고딕" pitchFamily="18" charset="-127"/>
              </a:rPr>
              <a:t>를 실행하면 자동으로 </a:t>
            </a:r>
            <a:r>
              <a:rPr lang="en-US" altLang="ko-KR" sz="1200" b="1" dirty="0">
                <a:solidFill>
                  <a:srgbClr val="FF0000"/>
                </a:solidFill>
                <a:latin typeface="HY견고딕" pitchFamily="18" charset="-127"/>
                <a:ea typeface="HY견고딕" pitchFamily="18" charset="-127"/>
              </a:rPr>
              <a:t>17_sessionchk.php</a:t>
            </a:r>
            <a:r>
              <a:rPr lang="ko-KR" altLang="en-US" sz="1200" b="1" dirty="0">
                <a:latin typeface="HY견고딕" pitchFamily="18" charset="-127"/>
                <a:ea typeface="HY견고딕" pitchFamily="18" charset="-127"/>
              </a:rPr>
              <a:t>가 실행되어 </a:t>
            </a:r>
            <a:r>
              <a:rPr lang="ko-KR" altLang="en-US" sz="1200" b="1" dirty="0" smtClean="0">
                <a:latin typeface="HY견고딕" pitchFamily="18" charset="-127"/>
                <a:ea typeface="HY견고딕" pitchFamily="18" charset="-127"/>
              </a:rPr>
              <a:t>세션 값을 </a:t>
            </a:r>
            <a:r>
              <a:rPr lang="ko-KR" altLang="en-US" sz="1200" b="1" dirty="0">
                <a:latin typeface="HY견고딕" pitchFamily="18" charset="-127"/>
                <a:ea typeface="HY견고딕" pitchFamily="18" charset="-127"/>
              </a:rPr>
              <a:t>읽어오게 됩니다</a:t>
            </a:r>
            <a:r>
              <a:rPr lang="en-US" altLang="ko-KR" sz="1200" b="1" dirty="0">
                <a:latin typeface="HY견고딕" pitchFamily="18" charset="-127"/>
                <a:ea typeface="HY견고딕" pitchFamily="18" charset="-127"/>
              </a:rPr>
              <a:t>. </a:t>
            </a:r>
            <a:endParaRPr lang="ko-KR" altLang="en-US" sz="1200" b="1" dirty="0"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870" y="3396208"/>
            <a:ext cx="6105525" cy="190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491880" y="3233028"/>
            <a:ext cx="4968552" cy="276999"/>
          </a:xfrm>
          <a:prstGeom prst="rect">
            <a:avLst/>
          </a:prstGeom>
          <a:solidFill>
            <a:srgbClr val="FFFF00">
              <a:alpha val="41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rgbClr val="FF0000"/>
                </a:solidFill>
                <a:latin typeface="HY견고딕" pitchFamily="18" charset="-127"/>
                <a:ea typeface="HY견고딕" pitchFamily="18" charset="-127"/>
              </a:rPr>
              <a:t>17_sessionout.php</a:t>
            </a:r>
            <a:r>
              <a:rPr lang="ko-KR" altLang="en-US" sz="1200" dirty="0">
                <a:latin typeface="HY견고딕" pitchFamily="18" charset="-127"/>
                <a:ea typeface="HY견고딕" pitchFamily="18" charset="-127"/>
              </a:rPr>
              <a:t>를 실행하면 해당 </a:t>
            </a:r>
            <a:r>
              <a:rPr lang="ko-KR" altLang="en-US" sz="1200" dirty="0" smtClean="0">
                <a:latin typeface="HY견고딕" pitchFamily="18" charset="-127"/>
                <a:ea typeface="HY견고딕" pitchFamily="18" charset="-127"/>
              </a:rPr>
              <a:t>세션 </a:t>
            </a:r>
            <a:r>
              <a:rPr lang="ko-KR" altLang="en-US" sz="1200" dirty="0" err="1" smtClean="0">
                <a:latin typeface="HY견고딕" pitchFamily="18" charset="-127"/>
                <a:ea typeface="HY견고딕" pitchFamily="18" charset="-127"/>
              </a:rPr>
              <a:t>변수값이</a:t>
            </a:r>
            <a:r>
              <a:rPr lang="ko-KR" altLang="en-US" sz="1200" dirty="0" smtClean="0"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altLang="en-US" sz="1200" dirty="0">
                <a:latin typeface="HY견고딕" pitchFamily="18" charset="-127"/>
                <a:ea typeface="HY견고딕" pitchFamily="18" charset="-127"/>
              </a:rPr>
              <a:t>초기화 됩니다</a:t>
            </a:r>
            <a:r>
              <a:rPr lang="en-US" altLang="ko-KR" sz="1200" dirty="0">
                <a:latin typeface="HY견고딕" pitchFamily="18" charset="-127"/>
                <a:ea typeface="HY견고딕" pitchFamily="18" charset="-127"/>
              </a:rPr>
              <a:t>. </a:t>
            </a:r>
            <a:endParaRPr lang="ko-KR" altLang="en-US" sz="1200" b="1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6643215" y="496575"/>
            <a:ext cx="2465289" cy="318924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  <a:effectLst/>
        </p:spPr>
        <p:txBody>
          <a:bodyPr wrap="square" lIns="36000" tIns="36000" rIns="36000" bIns="36000" anchor="ctr">
            <a:spAutoFit/>
          </a:bodyPr>
          <a:lstStyle/>
          <a:p>
            <a:pPr algn="r"/>
            <a:r>
              <a:rPr lang="en-US" altLang="ko-KR" sz="1600" dirty="0" smtClean="0">
                <a:solidFill>
                  <a:srgbClr val="0000CC"/>
                </a:solidFill>
                <a:latin typeface="HY견고딕" pitchFamily="18" charset="-127"/>
                <a:ea typeface="HY견고딕" pitchFamily="18" charset="-127"/>
                <a:sym typeface="Wingdings" pitchFamily="2" charset="2"/>
              </a:rPr>
              <a:t>17. </a:t>
            </a:r>
            <a:r>
              <a:rPr lang="ko-KR" altLang="en-US" sz="1600" dirty="0" smtClean="0">
                <a:solidFill>
                  <a:srgbClr val="0000CC"/>
                </a:solidFill>
                <a:latin typeface="HY견고딕" pitchFamily="18" charset="-127"/>
                <a:ea typeface="HY견고딕" pitchFamily="18" charset="-127"/>
                <a:sym typeface="Wingdings" pitchFamily="2" charset="2"/>
              </a:rPr>
              <a:t>세션</a:t>
            </a:r>
            <a:r>
              <a:rPr lang="en-US" altLang="ko-KR" sz="1600" dirty="0" smtClean="0">
                <a:solidFill>
                  <a:srgbClr val="0000CC"/>
                </a:solidFill>
                <a:latin typeface="HY견고딕" pitchFamily="18" charset="-127"/>
                <a:ea typeface="HY견고딕" pitchFamily="18" charset="-127"/>
                <a:sym typeface="Wingdings" pitchFamily="2" charset="2"/>
              </a:rPr>
              <a:t>(</a:t>
            </a:r>
            <a:r>
              <a:rPr lang="en-US" altLang="ko-KR" sz="1600" b="1" dirty="0" smtClean="0">
                <a:solidFill>
                  <a:srgbClr val="0000CC"/>
                </a:solidFill>
                <a:latin typeface="HY견고딕" pitchFamily="18" charset="-127"/>
                <a:ea typeface="HY견고딕" pitchFamily="18" charset="-127"/>
              </a:rPr>
              <a:t>session</a:t>
            </a:r>
            <a:r>
              <a:rPr lang="en-US" altLang="ko-KR" sz="1600" b="1" dirty="0">
                <a:solidFill>
                  <a:srgbClr val="0000CC"/>
                </a:solidFill>
                <a:latin typeface="HY견고딕" pitchFamily="18" charset="-127"/>
                <a:ea typeface="HY견고딕" pitchFamily="18" charset="-127"/>
              </a:rPr>
              <a:t>) </a:t>
            </a:r>
            <a:endParaRPr lang="ko-KR" altLang="en-US" sz="1600" dirty="0">
              <a:solidFill>
                <a:srgbClr val="0000CC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2" name="Rectangle 6"/>
          <p:cNvSpPr>
            <a:spLocks noChangeArrowheads="1"/>
          </p:cNvSpPr>
          <p:nvPr/>
        </p:nvSpPr>
        <p:spPr bwMode="auto">
          <a:xfrm>
            <a:off x="815975" y="202841"/>
            <a:ext cx="454818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altLang="ko-KR" sz="20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</a:rPr>
              <a:t>6. </a:t>
            </a:r>
            <a:r>
              <a:rPr lang="ko-KR" altLang="en-US" sz="20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</a:rPr>
              <a:t>세션</a:t>
            </a:r>
            <a:r>
              <a:rPr lang="en-US" altLang="ko-KR" sz="20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</a:rPr>
              <a:t>(session) </a:t>
            </a:r>
            <a:r>
              <a:rPr lang="ko-KR" altLang="en-US" sz="20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</a:rPr>
              <a:t>활용</a:t>
            </a:r>
            <a:endParaRPr lang="ko-KR" altLang="en-US" sz="2000" b="1" dirty="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607691" y="1052736"/>
            <a:ext cx="6124549" cy="374586"/>
            <a:chOff x="393848" y="1050245"/>
            <a:chExt cx="6124549" cy="374586"/>
          </a:xfrm>
        </p:grpSpPr>
        <p:grpSp>
          <p:nvGrpSpPr>
            <p:cNvPr id="14" name="Group 13"/>
            <p:cNvGrpSpPr>
              <a:grpSpLocks/>
            </p:cNvGrpSpPr>
            <p:nvPr/>
          </p:nvGrpSpPr>
          <p:grpSpPr bwMode="auto">
            <a:xfrm>
              <a:off x="395536" y="1054740"/>
              <a:ext cx="6097223" cy="370091"/>
              <a:chOff x="129" y="640"/>
              <a:chExt cx="8638" cy="295"/>
            </a:xfrm>
          </p:grpSpPr>
          <p:sp>
            <p:nvSpPr>
              <p:cNvPr id="16" name="Rectangle 14"/>
              <p:cNvSpPr>
                <a:spLocks noChangeArrowheads="1"/>
              </p:cNvSpPr>
              <p:nvPr/>
            </p:nvSpPr>
            <p:spPr bwMode="auto">
              <a:xfrm>
                <a:off x="129" y="652"/>
                <a:ext cx="8638" cy="274"/>
              </a:xfrm>
              <a:prstGeom prst="rect">
                <a:avLst/>
              </a:prstGeom>
              <a:gradFill rotWithShape="1">
                <a:gsLst>
                  <a:gs pos="0">
                    <a:srgbClr val="0070C0"/>
                  </a:gs>
                  <a:gs pos="40000">
                    <a:srgbClr val="CCFFFF"/>
                  </a:gs>
                  <a:gs pos="97000">
                    <a:schemeClr val="bg1"/>
                  </a:gs>
                </a:gsLst>
                <a:lin ang="0" scaled="1"/>
              </a:gra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ko-KR" altLang="en-US">
                  <a:solidFill>
                    <a:schemeClr val="bg1"/>
                  </a:solidFill>
                  <a:latin typeface="굴림" pitchFamily="50" charset="-127"/>
                  <a:ea typeface="굴림" pitchFamily="50" charset="-127"/>
                </a:endParaRPr>
              </a:p>
            </p:txBody>
          </p:sp>
          <p:sp>
            <p:nvSpPr>
              <p:cNvPr id="17" name="Rectangle 15"/>
              <p:cNvSpPr>
                <a:spLocks noChangeArrowheads="1"/>
              </p:cNvSpPr>
              <p:nvPr/>
            </p:nvSpPr>
            <p:spPr bwMode="auto">
              <a:xfrm>
                <a:off x="129" y="640"/>
                <a:ext cx="5456" cy="11"/>
              </a:xfrm>
              <a:prstGeom prst="rect">
                <a:avLst/>
              </a:prstGeom>
              <a:gradFill rotWithShape="1">
                <a:gsLst>
                  <a:gs pos="0">
                    <a:srgbClr val="F0F0F0"/>
                  </a:gs>
                  <a:gs pos="100000">
                    <a:srgbClr val="EAEAEA"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ko-KR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18" name="Rectangle 16"/>
              <p:cNvSpPr>
                <a:spLocks noChangeArrowheads="1"/>
              </p:cNvSpPr>
              <p:nvPr/>
            </p:nvSpPr>
            <p:spPr bwMode="auto">
              <a:xfrm>
                <a:off x="129" y="924"/>
                <a:ext cx="5456" cy="11"/>
              </a:xfrm>
              <a:prstGeom prst="rect">
                <a:avLst/>
              </a:prstGeom>
              <a:gradFill rotWithShape="1">
                <a:gsLst>
                  <a:gs pos="0">
                    <a:srgbClr val="F0F0F0"/>
                  </a:gs>
                  <a:gs pos="100000">
                    <a:srgbClr val="EAEAEA"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ko-KR" altLang="en-US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5" name="Text Box 19"/>
            <p:cNvSpPr txBox="1">
              <a:spLocks noChangeArrowheads="1"/>
            </p:cNvSpPr>
            <p:nvPr/>
          </p:nvSpPr>
          <p:spPr bwMode="auto">
            <a:xfrm>
              <a:off x="393848" y="1050245"/>
              <a:ext cx="6124549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dist="17961" dir="2700000" algn="ctr" rotWithShape="0">
                <a:srgbClr val="000066"/>
              </a:outerShdw>
            </a:effectLst>
          </p:spPr>
          <p:txBody>
            <a:bodyPr wrap="square">
              <a:spAutoFit/>
            </a:bodyPr>
            <a:lstStyle/>
            <a:p>
              <a:r>
                <a:rPr lang="en-US" altLang="ko-KR" spc="100" dirty="0" smtClean="0">
                  <a:solidFill>
                    <a:schemeClr val="bg1"/>
                  </a:solidFill>
                  <a:latin typeface="HY견고딕" pitchFamily="18" charset="-127"/>
                  <a:ea typeface="HY견고딕" pitchFamily="18" charset="-127"/>
                </a:rPr>
                <a:t>2. </a:t>
              </a:r>
              <a:r>
                <a:rPr lang="ko-KR" altLang="en-US" spc="100" dirty="0" smtClean="0">
                  <a:solidFill>
                    <a:schemeClr val="bg1"/>
                  </a:solidFill>
                  <a:latin typeface="HY견고딕" pitchFamily="18" charset="-127"/>
                  <a:ea typeface="HY견고딕" pitchFamily="18" charset="-127"/>
                </a:rPr>
                <a:t>세션</a:t>
              </a:r>
              <a:r>
                <a:rPr lang="en-US" altLang="ko-KR" spc="100" dirty="0" smtClean="0">
                  <a:solidFill>
                    <a:schemeClr val="bg1"/>
                  </a:solidFill>
                  <a:latin typeface="HY견고딕" pitchFamily="18" charset="-127"/>
                  <a:ea typeface="HY견고딕" pitchFamily="18" charset="-127"/>
                </a:rPr>
                <a:t>(session) </a:t>
              </a:r>
              <a:r>
                <a:rPr lang="ko-KR" altLang="en-US" spc="100" dirty="0" smtClean="0">
                  <a:solidFill>
                    <a:schemeClr val="bg1"/>
                  </a:solidFill>
                  <a:latin typeface="HY견고딕" pitchFamily="18" charset="-127"/>
                  <a:ea typeface="HY견고딕" pitchFamily="18" charset="-127"/>
                </a:rPr>
                <a:t>활용</a:t>
              </a:r>
              <a:endParaRPr lang="en-US" altLang="ko-KR" spc="1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86066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7052"/>
    </mc:Choice>
    <mc:Fallback xmlns="">
      <p:transition spd="slow" advTm="47052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 smtClean="0">
                <a:solidFill>
                  <a:srgbClr val="3333CC"/>
                </a:solidFill>
              </a:rPr>
              <a:t>Page </a:t>
            </a:r>
            <a:fld id="{B2E0AFF9-790E-4EDE-B53D-40F806A63927}" type="slidenum">
              <a:rPr lang="en-US" altLang="ko-KR" smtClean="0">
                <a:solidFill>
                  <a:srgbClr val="3333CC"/>
                </a:solidFill>
              </a:rPr>
              <a:pPr/>
              <a:t>33</a:t>
            </a:fld>
            <a:endParaRPr lang="en-US" altLang="ko-KR" dirty="0">
              <a:solidFill>
                <a:srgbClr val="3333CC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611560" y="1759118"/>
            <a:ext cx="7200800" cy="132343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&lt;?</a:t>
            </a:r>
            <a:r>
              <a:rPr lang="en-US" altLang="ko-KR" sz="16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php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dirty="0" err="1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session_start</a:t>
            </a:r>
            <a:r>
              <a:rPr lang="en-US" altLang="ko-KR" sz="1600" dirty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()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;</a:t>
            </a:r>
          </a:p>
          <a:p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$_SESSION['</a:t>
            </a:r>
            <a:r>
              <a:rPr lang="en-US" altLang="ko-KR" sz="16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goodinfo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']="yellow3_bag";</a:t>
            </a:r>
          </a:p>
          <a:p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?&gt;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&lt;meta http-</a:t>
            </a:r>
            <a:r>
              <a:rPr lang="en-US" altLang="ko-KR" sz="16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equiv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="refresh" content="2; </a:t>
            </a:r>
            <a:r>
              <a:rPr lang="en-US" altLang="ko-KR" sz="16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url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=17_sessionchk.php"&gt;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643558" y="3154565"/>
            <a:ext cx="7168802" cy="156966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&lt;?</a:t>
            </a:r>
            <a:r>
              <a:rPr lang="en-US" altLang="ko-KR" sz="16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php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session_start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();</a:t>
            </a:r>
          </a:p>
          <a:p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if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 </a:t>
            </a:r>
            <a:r>
              <a:rPr lang="en-US" altLang="ko-KR" sz="160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!</a:t>
            </a:r>
            <a:r>
              <a:rPr lang="en-US" altLang="ko-KR" sz="1600" dirty="0" err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isset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($_SESSION['</a:t>
            </a:r>
            <a:r>
              <a:rPr lang="en-US" altLang="ko-KR" sz="16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goodinfo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'])) 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{    echo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"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현재 세션이 없습니다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.";   }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else 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{  echo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"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세션정보는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" . $_SESSION['</a:t>
            </a:r>
            <a:r>
              <a:rPr lang="en-US" altLang="ko-KR" sz="16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goodinfo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'];}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?&gt;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669082" y="4841865"/>
            <a:ext cx="7143278" cy="132343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&lt;?</a:t>
            </a:r>
            <a:r>
              <a:rPr lang="en-US" altLang="ko-KR" sz="16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php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dirty="0" err="1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session_start</a:t>
            </a:r>
            <a:r>
              <a:rPr lang="en-US" altLang="ko-KR" sz="1600" dirty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()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;</a:t>
            </a:r>
          </a:p>
          <a:p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unset($_SESSION['</a:t>
            </a:r>
            <a:r>
              <a:rPr lang="en-US" altLang="ko-KR" sz="16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goodinfo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']);</a:t>
            </a:r>
          </a:p>
          <a:p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?&gt;</a:t>
            </a:r>
          </a:p>
          <a:p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&lt;meta http-</a:t>
            </a:r>
            <a:r>
              <a:rPr lang="en-US" altLang="ko-KR" sz="16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equiv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="refresh" content="0; </a:t>
            </a:r>
            <a:r>
              <a:rPr lang="en-US" altLang="ko-KR" sz="16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url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=17_sessionchk.php"&gt;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372200" y="1768733"/>
            <a:ext cx="1440160" cy="246221"/>
          </a:xfrm>
          <a:prstGeom prst="rect">
            <a:avLst/>
          </a:prstGeom>
          <a:solidFill>
            <a:srgbClr val="99FFCC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b="1" dirty="0" smtClean="0"/>
              <a:t>17_session.php</a:t>
            </a:r>
            <a:endParaRPr lang="ko-KR" altLang="en-US" sz="1000" dirty="0"/>
          </a:p>
        </p:txBody>
      </p:sp>
      <p:sp>
        <p:nvSpPr>
          <p:cNvPr id="7" name="TextBox 6"/>
          <p:cNvSpPr txBox="1"/>
          <p:nvPr/>
        </p:nvSpPr>
        <p:spPr>
          <a:xfrm>
            <a:off x="6372200" y="3154565"/>
            <a:ext cx="1440160" cy="246221"/>
          </a:xfrm>
          <a:prstGeom prst="rect">
            <a:avLst/>
          </a:prstGeom>
          <a:solidFill>
            <a:srgbClr val="99FFCC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b="1" dirty="0" smtClean="0"/>
              <a:t>17_sessionchk.php</a:t>
            </a:r>
            <a:endParaRPr lang="ko-KR" altLang="en-US" sz="1000" dirty="0"/>
          </a:p>
        </p:txBody>
      </p:sp>
      <p:sp>
        <p:nvSpPr>
          <p:cNvPr id="8" name="TextBox 7"/>
          <p:cNvSpPr txBox="1"/>
          <p:nvPr/>
        </p:nvSpPr>
        <p:spPr>
          <a:xfrm>
            <a:off x="6372200" y="4851480"/>
            <a:ext cx="1440160" cy="246221"/>
          </a:xfrm>
          <a:prstGeom prst="rect">
            <a:avLst/>
          </a:prstGeom>
          <a:solidFill>
            <a:srgbClr val="99FFCC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b="1" dirty="0" smtClean="0"/>
              <a:t>17_sessionout.php</a:t>
            </a:r>
            <a:endParaRPr lang="ko-KR" altLang="en-US" sz="1000" dirty="0"/>
          </a:p>
        </p:txBody>
      </p:sp>
      <p:sp>
        <p:nvSpPr>
          <p:cNvPr id="9" name="TextBox 8"/>
          <p:cNvSpPr txBox="1"/>
          <p:nvPr/>
        </p:nvSpPr>
        <p:spPr>
          <a:xfrm>
            <a:off x="467544" y="1513378"/>
            <a:ext cx="1008609" cy="307777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latin typeface="HY견고딕" pitchFamily="18" charset="-127"/>
                <a:ea typeface="HY견고딕" pitchFamily="18" charset="-127"/>
              </a:rPr>
              <a:t>세션  생성</a:t>
            </a:r>
            <a:endParaRPr lang="ko-KR" altLang="en-US" sz="1400" b="1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35849" y="4841865"/>
            <a:ext cx="1008609" cy="307777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latin typeface="HY견고딕" pitchFamily="18" charset="-127"/>
                <a:ea typeface="HY견고딕" pitchFamily="18" charset="-127"/>
              </a:rPr>
              <a:t>세션  삭제</a:t>
            </a:r>
            <a:endParaRPr lang="ko-KR" altLang="en-US" sz="1400" b="1" dirty="0"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2129850"/>
            <a:ext cx="2596381" cy="7154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5194247"/>
            <a:ext cx="2592288" cy="7396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Text Box 8"/>
          <p:cNvSpPr txBox="1">
            <a:spLocks noChangeArrowheads="1"/>
          </p:cNvSpPr>
          <p:nvPr/>
        </p:nvSpPr>
        <p:spPr bwMode="auto">
          <a:xfrm>
            <a:off x="6643215" y="496575"/>
            <a:ext cx="2465289" cy="318924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  <a:effectLst/>
        </p:spPr>
        <p:txBody>
          <a:bodyPr wrap="square" lIns="36000" tIns="36000" rIns="36000" bIns="36000" anchor="ctr">
            <a:spAutoFit/>
          </a:bodyPr>
          <a:lstStyle/>
          <a:p>
            <a:pPr algn="r"/>
            <a:r>
              <a:rPr lang="en-US" altLang="ko-KR" sz="1600" dirty="0" smtClean="0">
                <a:solidFill>
                  <a:srgbClr val="0000CC"/>
                </a:solidFill>
                <a:latin typeface="HY견고딕" pitchFamily="18" charset="-127"/>
                <a:ea typeface="HY견고딕" pitchFamily="18" charset="-127"/>
                <a:sym typeface="Wingdings" pitchFamily="2" charset="2"/>
              </a:rPr>
              <a:t>17. </a:t>
            </a:r>
            <a:r>
              <a:rPr lang="ko-KR" altLang="en-US" sz="1600" dirty="0" smtClean="0">
                <a:solidFill>
                  <a:srgbClr val="0000CC"/>
                </a:solidFill>
                <a:latin typeface="HY견고딕" pitchFamily="18" charset="-127"/>
                <a:ea typeface="HY견고딕" pitchFamily="18" charset="-127"/>
                <a:sym typeface="Wingdings" pitchFamily="2" charset="2"/>
              </a:rPr>
              <a:t>세션</a:t>
            </a:r>
            <a:r>
              <a:rPr lang="en-US" altLang="ko-KR" sz="1600" dirty="0" smtClean="0">
                <a:solidFill>
                  <a:srgbClr val="0000CC"/>
                </a:solidFill>
                <a:latin typeface="HY견고딕" pitchFamily="18" charset="-127"/>
                <a:ea typeface="HY견고딕" pitchFamily="18" charset="-127"/>
                <a:sym typeface="Wingdings" pitchFamily="2" charset="2"/>
              </a:rPr>
              <a:t>(</a:t>
            </a:r>
            <a:r>
              <a:rPr lang="en-US" altLang="ko-KR" sz="1600" b="1" dirty="0" smtClean="0">
                <a:solidFill>
                  <a:srgbClr val="0000CC"/>
                </a:solidFill>
                <a:latin typeface="HY견고딕" pitchFamily="18" charset="-127"/>
                <a:ea typeface="HY견고딕" pitchFamily="18" charset="-127"/>
              </a:rPr>
              <a:t>session</a:t>
            </a:r>
            <a:r>
              <a:rPr lang="en-US" altLang="ko-KR" sz="1600" b="1" dirty="0">
                <a:solidFill>
                  <a:srgbClr val="0000CC"/>
                </a:solidFill>
                <a:latin typeface="HY견고딕" pitchFamily="18" charset="-127"/>
                <a:ea typeface="HY견고딕" pitchFamily="18" charset="-127"/>
              </a:rPr>
              <a:t>) </a:t>
            </a:r>
            <a:endParaRPr lang="ko-KR" altLang="en-US" sz="1600" dirty="0">
              <a:solidFill>
                <a:srgbClr val="0000CC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7" name="Rectangle 6"/>
          <p:cNvSpPr>
            <a:spLocks noChangeArrowheads="1"/>
          </p:cNvSpPr>
          <p:nvPr/>
        </p:nvSpPr>
        <p:spPr bwMode="auto">
          <a:xfrm>
            <a:off x="815975" y="202841"/>
            <a:ext cx="454818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altLang="ko-KR" sz="20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</a:rPr>
              <a:t>6. </a:t>
            </a:r>
            <a:r>
              <a:rPr lang="ko-KR" altLang="en-US" sz="20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</a:rPr>
              <a:t>세션</a:t>
            </a:r>
            <a:r>
              <a:rPr lang="en-US" altLang="ko-KR" sz="20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</a:rPr>
              <a:t>(session) </a:t>
            </a:r>
            <a:r>
              <a:rPr lang="ko-KR" altLang="en-US" sz="20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</a:rPr>
              <a:t>활용</a:t>
            </a:r>
            <a:endParaRPr lang="ko-KR" altLang="en-US" sz="2000" b="1" dirty="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518666" y="946692"/>
            <a:ext cx="6124549" cy="374586"/>
            <a:chOff x="393848" y="1050245"/>
            <a:chExt cx="6124549" cy="374586"/>
          </a:xfrm>
        </p:grpSpPr>
        <p:grpSp>
          <p:nvGrpSpPr>
            <p:cNvPr id="19" name="Group 13"/>
            <p:cNvGrpSpPr>
              <a:grpSpLocks/>
            </p:cNvGrpSpPr>
            <p:nvPr/>
          </p:nvGrpSpPr>
          <p:grpSpPr bwMode="auto">
            <a:xfrm>
              <a:off x="395536" y="1054740"/>
              <a:ext cx="6097223" cy="370091"/>
              <a:chOff x="129" y="640"/>
              <a:chExt cx="8638" cy="295"/>
            </a:xfrm>
          </p:grpSpPr>
          <p:sp>
            <p:nvSpPr>
              <p:cNvPr id="21" name="Rectangle 14"/>
              <p:cNvSpPr>
                <a:spLocks noChangeArrowheads="1"/>
              </p:cNvSpPr>
              <p:nvPr/>
            </p:nvSpPr>
            <p:spPr bwMode="auto">
              <a:xfrm>
                <a:off x="129" y="652"/>
                <a:ext cx="8638" cy="274"/>
              </a:xfrm>
              <a:prstGeom prst="rect">
                <a:avLst/>
              </a:prstGeom>
              <a:gradFill rotWithShape="1">
                <a:gsLst>
                  <a:gs pos="0">
                    <a:srgbClr val="0070C0"/>
                  </a:gs>
                  <a:gs pos="40000">
                    <a:srgbClr val="CCFFFF"/>
                  </a:gs>
                  <a:gs pos="97000">
                    <a:schemeClr val="bg1"/>
                  </a:gs>
                </a:gsLst>
                <a:lin ang="0" scaled="1"/>
              </a:gra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ko-KR" altLang="en-US">
                  <a:solidFill>
                    <a:schemeClr val="bg1"/>
                  </a:solidFill>
                  <a:latin typeface="굴림" pitchFamily="50" charset="-127"/>
                  <a:ea typeface="굴림" pitchFamily="50" charset="-127"/>
                </a:endParaRPr>
              </a:p>
            </p:txBody>
          </p:sp>
          <p:sp>
            <p:nvSpPr>
              <p:cNvPr id="22" name="Rectangle 15"/>
              <p:cNvSpPr>
                <a:spLocks noChangeArrowheads="1"/>
              </p:cNvSpPr>
              <p:nvPr/>
            </p:nvSpPr>
            <p:spPr bwMode="auto">
              <a:xfrm>
                <a:off x="129" y="640"/>
                <a:ext cx="5456" cy="11"/>
              </a:xfrm>
              <a:prstGeom prst="rect">
                <a:avLst/>
              </a:prstGeom>
              <a:gradFill rotWithShape="1">
                <a:gsLst>
                  <a:gs pos="0">
                    <a:srgbClr val="F0F0F0"/>
                  </a:gs>
                  <a:gs pos="100000">
                    <a:srgbClr val="EAEAEA"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ko-KR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3" name="Rectangle 16"/>
              <p:cNvSpPr>
                <a:spLocks noChangeArrowheads="1"/>
              </p:cNvSpPr>
              <p:nvPr/>
            </p:nvSpPr>
            <p:spPr bwMode="auto">
              <a:xfrm>
                <a:off x="129" y="924"/>
                <a:ext cx="5456" cy="11"/>
              </a:xfrm>
              <a:prstGeom prst="rect">
                <a:avLst/>
              </a:prstGeom>
              <a:gradFill rotWithShape="1">
                <a:gsLst>
                  <a:gs pos="0">
                    <a:srgbClr val="F0F0F0"/>
                  </a:gs>
                  <a:gs pos="100000">
                    <a:srgbClr val="EAEAEA"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ko-KR" altLang="en-US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20" name="Text Box 19"/>
            <p:cNvSpPr txBox="1">
              <a:spLocks noChangeArrowheads="1"/>
            </p:cNvSpPr>
            <p:nvPr/>
          </p:nvSpPr>
          <p:spPr bwMode="auto">
            <a:xfrm>
              <a:off x="393848" y="1050245"/>
              <a:ext cx="6124549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dist="17961" dir="2700000" algn="ctr" rotWithShape="0">
                <a:srgbClr val="000066"/>
              </a:outerShdw>
            </a:effectLst>
          </p:spPr>
          <p:txBody>
            <a:bodyPr wrap="square">
              <a:spAutoFit/>
            </a:bodyPr>
            <a:lstStyle/>
            <a:p>
              <a:r>
                <a:rPr lang="en-US" altLang="ko-KR" spc="100" dirty="0" smtClean="0">
                  <a:solidFill>
                    <a:schemeClr val="bg1"/>
                  </a:solidFill>
                  <a:latin typeface="HY견고딕" pitchFamily="18" charset="-127"/>
                  <a:ea typeface="HY견고딕" pitchFamily="18" charset="-127"/>
                </a:rPr>
                <a:t>2. </a:t>
              </a:r>
              <a:r>
                <a:rPr lang="ko-KR" altLang="en-US" spc="100" dirty="0" smtClean="0">
                  <a:solidFill>
                    <a:schemeClr val="bg1"/>
                  </a:solidFill>
                  <a:latin typeface="HY견고딕" pitchFamily="18" charset="-127"/>
                  <a:ea typeface="HY견고딕" pitchFamily="18" charset="-127"/>
                </a:rPr>
                <a:t>세션</a:t>
              </a:r>
              <a:r>
                <a:rPr lang="en-US" altLang="ko-KR" spc="100" dirty="0" smtClean="0">
                  <a:solidFill>
                    <a:schemeClr val="bg1"/>
                  </a:solidFill>
                  <a:latin typeface="HY견고딕" pitchFamily="18" charset="-127"/>
                  <a:ea typeface="HY견고딕" pitchFamily="18" charset="-127"/>
                </a:rPr>
                <a:t>(session) </a:t>
              </a:r>
              <a:r>
                <a:rPr lang="ko-KR" altLang="en-US" spc="100" dirty="0" smtClean="0">
                  <a:solidFill>
                    <a:schemeClr val="bg1"/>
                  </a:solidFill>
                  <a:latin typeface="HY견고딕" pitchFamily="18" charset="-127"/>
                  <a:ea typeface="HY견고딕" pitchFamily="18" charset="-127"/>
                </a:rPr>
                <a:t>활용</a:t>
              </a:r>
              <a:endParaRPr lang="en-US" altLang="ko-KR" spc="1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66261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5465"/>
    </mc:Choice>
    <mc:Fallback xmlns="">
      <p:transition spd="slow" advTm="75465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 smtClean="0">
                <a:solidFill>
                  <a:srgbClr val="3333CC"/>
                </a:solidFill>
              </a:rPr>
              <a:t>Page </a:t>
            </a:r>
            <a:fld id="{B2E0AFF9-790E-4EDE-B53D-40F806A63927}" type="slidenum">
              <a:rPr lang="en-US" altLang="ko-KR" smtClean="0">
                <a:solidFill>
                  <a:srgbClr val="3333CC"/>
                </a:solidFill>
              </a:rPr>
              <a:pPr/>
              <a:t>34</a:t>
            </a:fld>
            <a:endParaRPr lang="en-US" altLang="ko-KR" dirty="0">
              <a:solidFill>
                <a:srgbClr val="3333CC"/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607691" y="1052736"/>
            <a:ext cx="6124549" cy="374586"/>
            <a:chOff x="393848" y="1050245"/>
            <a:chExt cx="6124549" cy="374586"/>
          </a:xfrm>
        </p:grpSpPr>
        <p:grpSp>
          <p:nvGrpSpPr>
            <p:cNvPr id="6" name="Group 13"/>
            <p:cNvGrpSpPr>
              <a:grpSpLocks/>
            </p:cNvGrpSpPr>
            <p:nvPr/>
          </p:nvGrpSpPr>
          <p:grpSpPr bwMode="auto">
            <a:xfrm>
              <a:off x="395536" y="1054740"/>
              <a:ext cx="6097223" cy="370091"/>
              <a:chOff x="129" y="640"/>
              <a:chExt cx="8638" cy="295"/>
            </a:xfrm>
          </p:grpSpPr>
          <p:sp>
            <p:nvSpPr>
              <p:cNvPr id="8" name="Rectangle 14"/>
              <p:cNvSpPr>
                <a:spLocks noChangeArrowheads="1"/>
              </p:cNvSpPr>
              <p:nvPr/>
            </p:nvSpPr>
            <p:spPr bwMode="auto">
              <a:xfrm>
                <a:off x="129" y="652"/>
                <a:ext cx="8638" cy="274"/>
              </a:xfrm>
              <a:prstGeom prst="rect">
                <a:avLst/>
              </a:prstGeom>
              <a:gradFill rotWithShape="1">
                <a:gsLst>
                  <a:gs pos="0">
                    <a:srgbClr val="0070C0"/>
                  </a:gs>
                  <a:gs pos="40000">
                    <a:srgbClr val="CCFFFF"/>
                  </a:gs>
                  <a:gs pos="97000">
                    <a:schemeClr val="bg1"/>
                  </a:gs>
                </a:gsLst>
                <a:lin ang="0" scaled="1"/>
              </a:gra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ko-KR" altLang="en-US">
                  <a:solidFill>
                    <a:schemeClr val="bg1"/>
                  </a:solidFill>
                  <a:latin typeface="굴림" pitchFamily="50" charset="-127"/>
                  <a:ea typeface="굴림" pitchFamily="50" charset="-127"/>
                </a:endParaRPr>
              </a:p>
            </p:txBody>
          </p:sp>
          <p:sp>
            <p:nvSpPr>
              <p:cNvPr id="9" name="Rectangle 15"/>
              <p:cNvSpPr>
                <a:spLocks noChangeArrowheads="1"/>
              </p:cNvSpPr>
              <p:nvPr/>
            </p:nvSpPr>
            <p:spPr bwMode="auto">
              <a:xfrm>
                <a:off x="129" y="640"/>
                <a:ext cx="5456" cy="11"/>
              </a:xfrm>
              <a:prstGeom prst="rect">
                <a:avLst/>
              </a:prstGeom>
              <a:gradFill rotWithShape="1">
                <a:gsLst>
                  <a:gs pos="0">
                    <a:srgbClr val="F0F0F0"/>
                  </a:gs>
                  <a:gs pos="100000">
                    <a:srgbClr val="EAEAEA"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ko-KR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10" name="Rectangle 16"/>
              <p:cNvSpPr>
                <a:spLocks noChangeArrowheads="1"/>
              </p:cNvSpPr>
              <p:nvPr/>
            </p:nvSpPr>
            <p:spPr bwMode="auto">
              <a:xfrm>
                <a:off x="129" y="924"/>
                <a:ext cx="5456" cy="11"/>
              </a:xfrm>
              <a:prstGeom prst="rect">
                <a:avLst/>
              </a:prstGeom>
              <a:gradFill rotWithShape="1">
                <a:gsLst>
                  <a:gs pos="0">
                    <a:srgbClr val="F0F0F0"/>
                  </a:gs>
                  <a:gs pos="100000">
                    <a:srgbClr val="EAEAEA"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ko-KR" altLang="en-US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7" name="Text Box 19"/>
            <p:cNvSpPr txBox="1">
              <a:spLocks noChangeArrowheads="1"/>
            </p:cNvSpPr>
            <p:nvPr/>
          </p:nvSpPr>
          <p:spPr bwMode="auto">
            <a:xfrm>
              <a:off x="393848" y="1050245"/>
              <a:ext cx="6124549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dist="17961" dir="2700000" algn="ctr" rotWithShape="0">
                <a:srgbClr val="000066"/>
              </a:outerShdw>
            </a:effectLst>
          </p:spPr>
          <p:txBody>
            <a:bodyPr wrap="square">
              <a:spAutoFit/>
            </a:bodyPr>
            <a:lstStyle/>
            <a:p>
              <a:r>
                <a:rPr lang="en-US" altLang="ko-KR" spc="100" dirty="0" smtClean="0">
                  <a:solidFill>
                    <a:schemeClr val="bg1"/>
                  </a:solidFill>
                  <a:latin typeface="HY견고딕" pitchFamily="18" charset="-127"/>
                  <a:ea typeface="HY견고딕" pitchFamily="18" charset="-127"/>
                </a:rPr>
                <a:t>3. </a:t>
              </a:r>
              <a:r>
                <a:rPr lang="ko-KR" altLang="en-US" spc="100" dirty="0" smtClean="0">
                  <a:solidFill>
                    <a:schemeClr val="bg1"/>
                  </a:solidFill>
                  <a:latin typeface="HY견고딕" pitchFamily="18" charset="-127"/>
                  <a:ea typeface="HY견고딕" pitchFamily="18" charset="-127"/>
                </a:rPr>
                <a:t>세션을 이용한 로그인 프로그램</a:t>
              </a:r>
              <a:endParaRPr lang="en-US" altLang="ko-KR" spc="1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618068" y="1628800"/>
            <a:ext cx="3089835" cy="338554"/>
          </a:xfrm>
          <a:prstGeom prst="rect">
            <a:avLst/>
          </a:prstGeom>
          <a:solidFill>
            <a:srgbClr val="99FFCC"/>
          </a:solidFill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>
                <a:latin typeface="HY견고딕" pitchFamily="18" charset="-127"/>
                <a:ea typeface="HY견고딕" pitchFamily="18" charset="-127"/>
              </a:rPr>
              <a:t>학습파일</a:t>
            </a:r>
            <a:endParaRPr lang="en-US" altLang="ko-KR" sz="1600" b="1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2" name="모서리가 둥근 직사각형 11"/>
          <p:cNvSpPr/>
          <p:nvPr/>
        </p:nvSpPr>
        <p:spPr bwMode="auto">
          <a:xfrm>
            <a:off x="539552" y="2136521"/>
            <a:ext cx="7926472" cy="999838"/>
          </a:xfrm>
          <a:prstGeom prst="roundRect">
            <a:avLst/>
          </a:prstGeom>
          <a:solidFill>
            <a:srgbClr val="FFFF00">
              <a:alpha val="23000"/>
            </a:srgbClr>
          </a:solidFill>
          <a:ln w="1270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smtClean="0">
                <a:latin typeface="HY견고딕" pitchFamily="18" charset="-127"/>
                <a:ea typeface="HY견고딕" pitchFamily="18" charset="-127"/>
              </a:rPr>
              <a:t>1) </a:t>
            </a:r>
            <a:r>
              <a:rPr lang="ko-KR" altLang="en-US" sz="1200" b="1" dirty="0" smtClean="0">
                <a:latin typeface="HY견고딕" pitchFamily="18" charset="-127"/>
                <a:ea typeface="HY견고딕" pitchFamily="18" charset="-127"/>
              </a:rPr>
              <a:t>로그인화면 </a:t>
            </a:r>
            <a:r>
              <a:rPr lang="en-US" altLang="ko-KR" sz="1200" b="1" dirty="0">
                <a:latin typeface="HY견고딕" pitchFamily="18" charset="-127"/>
                <a:ea typeface="HY견고딕" pitchFamily="18" charset="-127"/>
              </a:rPr>
              <a:t>–</a:t>
            </a:r>
            <a:r>
              <a:rPr lang="en-US" altLang="ko-KR" sz="1200" b="1" dirty="0">
                <a:solidFill>
                  <a:srgbClr val="FF0000"/>
                </a:solidFill>
                <a:latin typeface="HY견고딕" pitchFamily="18" charset="-127"/>
                <a:ea typeface="HY견고딕" pitchFamily="18" charset="-127"/>
              </a:rPr>
              <a:t>18_login.html</a:t>
            </a:r>
            <a:r>
              <a:rPr lang="en-US" altLang="ko-KR" sz="1200" b="1" dirty="0"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altLang="en-US" sz="1200" b="1" dirty="0">
                <a:latin typeface="HY견고딕" pitchFamily="18" charset="-127"/>
                <a:ea typeface="HY견고딕" pitchFamily="18" charset="-127"/>
              </a:rPr>
              <a:t>이미 작성된 </a:t>
            </a:r>
            <a:r>
              <a:rPr lang="ko-KR" altLang="en-US" sz="1200" b="1" dirty="0" smtClean="0">
                <a:latin typeface="HY견고딕" pitchFamily="18" charset="-127"/>
                <a:ea typeface="HY견고딕" pitchFamily="18" charset="-127"/>
              </a:rPr>
              <a:t>상태로 </a:t>
            </a:r>
            <a:r>
              <a:rPr lang="en-US" altLang="ko-KR" sz="1200" b="1" dirty="0" smtClean="0">
                <a:latin typeface="HY견고딕" pitchFamily="18" charset="-127"/>
                <a:ea typeface="HY견고딕" pitchFamily="18" charset="-127"/>
              </a:rPr>
              <a:t>id/</a:t>
            </a:r>
            <a:r>
              <a:rPr lang="en-US" altLang="ko-KR" sz="1200" b="1" dirty="0" err="1" smtClean="0">
                <a:latin typeface="HY견고딕" pitchFamily="18" charset="-127"/>
                <a:ea typeface="HY견고딕" pitchFamily="18" charset="-127"/>
              </a:rPr>
              <a:t>pwd</a:t>
            </a:r>
            <a:r>
              <a:rPr lang="ko-KR" altLang="en-US" sz="1200" b="1" dirty="0" smtClean="0">
                <a:latin typeface="HY견고딕" pitchFamily="18" charset="-127"/>
                <a:ea typeface="HY견고딕" pitchFamily="18" charset="-127"/>
              </a:rPr>
              <a:t>를 입력 받는다</a:t>
            </a:r>
            <a:r>
              <a:rPr lang="en-US" altLang="ko-KR" sz="1200" b="1" dirty="0" smtClean="0">
                <a:latin typeface="HY견고딕" pitchFamily="18" charset="-127"/>
                <a:ea typeface="HY견고딕" pitchFamily="18" charset="-127"/>
              </a:rPr>
              <a:t>. </a:t>
            </a:r>
            <a:endParaRPr lang="ko-KR" altLang="en-US" sz="1200" dirty="0">
              <a:latin typeface="HY견고딕" pitchFamily="18" charset="-127"/>
              <a:ea typeface="HY견고딕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 smtClean="0">
                <a:latin typeface="HY견고딕" pitchFamily="18" charset="-127"/>
                <a:ea typeface="HY견고딕" pitchFamily="18" charset="-127"/>
              </a:rPr>
              <a:t>2) </a:t>
            </a:r>
            <a:r>
              <a:rPr lang="ko-KR" altLang="en-US" sz="1200" b="1" dirty="0" smtClean="0">
                <a:latin typeface="HY견고딕" pitchFamily="18" charset="-127"/>
                <a:ea typeface="HY견고딕" pitchFamily="18" charset="-127"/>
              </a:rPr>
              <a:t>사용자가 </a:t>
            </a:r>
            <a:r>
              <a:rPr lang="ko-KR" altLang="en-US" sz="1200" b="1" dirty="0">
                <a:latin typeface="HY견고딕" pitchFamily="18" charset="-127"/>
                <a:ea typeface="HY견고딕" pitchFamily="18" charset="-127"/>
              </a:rPr>
              <a:t>입력한 아이디</a:t>
            </a:r>
            <a:r>
              <a:rPr lang="en-US" altLang="ko-KR" sz="1200" b="1" dirty="0">
                <a:latin typeface="HY견고딕" pitchFamily="18" charset="-127"/>
                <a:ea typeface="HY견고딕" pitchFamily="18" charset="-127"/>
              </a:rPr>
              <a:t>,</a:t>
            </a:r>
            <a:r>
              <a:rPr lang="ko-KR" altLang="en-US" sz="1200" b="1" dirty="0">
                <a:latin typeface="HY견고딕" pitchFamily="18" charset="-127"/>
                <a:ea typeface="HY견고딕" pitchFamily="18" charset="-127"/>
              </a:rPr>
              <a:t>비밀번호가 유효한지 체크하고</a:t>
            </a:r>
            <a:r>
              <a:rPr lang="en-US" altLang="ko-KR" sz="1200" b="1" dirty="0">
                <a:latin typeface="HY견고딕" pitchFamily="18" charset="-127"/>
                <a:ea typeface="HY견고딕" pitchFamily="18" charset="-127"/>
              </a:rPr>
              <a:t>, </a:t>
            </a:r>
            <a:r>
              <a:rPr lang="ko-KR" altLang="en-US" sz="1200" b="1" dirty="0">
                <a:latin typeface="HY견고딕" pitchFamily="18" charset="-127"/>
                <a:ea typeface="HY견고딕" pitchFamily="18" charset="-127"/>
              </a:rPr>
              <a:t>유효한 경우 세션생성 </a:t>
            </a:r>
            <a:r>
              <a:rPr lang="en-US" altLang="ko-KR" sz="1200" b="1" dirty="0">
                <a:latin typeface="HY견고딕" pitchFamily="18" charset="-127"/>
                <a:ea typeface="HY견고딕" pitchFamily="18" charset="-127"/>
              </a:rPr>
              <a:t>– </a:t>
            </a:r>
            <a:r>
              <a:rPr lang="en-US" altLang="ko-KR" sz="1200" b="1" dirty="0">
                <a:solidFill>
                  <a:srgbClr val="FF0000"/>
                </a:solidFill>
                <a:latin typeface="HY견고딕" pitchFamily="18" charset="-127"/>
                <a:ea typeface="HY견고딕" pitchFamily="18" charset="-127"/>
              </a:rPr>
              <a:t>18_aug.php </a:t>
            </a:r>
            <a:endParaRPr lang="ko-KR" altLang="en-US" sz="1200" dirty="0">
              <a:solidFill>
                <a:srgbClr val="FF0000"/>
              </a:solidFill>
              <a:latin typeface="HY견고딕" pitchFamily="18" charset="-127"/>
              <a:ea typeface="HY견고딕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 smtClean="0">
                <a:latin typeface="HY견고딕" pitchFamily="18" charset="-127"/>
                <a:ea typeface="HY견고딕" pitchFamily="18" charset="-127"/>
              </a:rPr>
              <a:t>3) </a:t>
            </a:r>
            <a:r>
              <a:rPr lang="ko-KR" altLang="en-US" sz="1200" b="1" dirty="0" smtClean="0">
                <a:latin typeface="HY견고딕" pitchFamily="18" charset="-127"/>
                <a:ea typeface="HY견고딕" pitchFamily="18" charset="-127"/>
              </a:rPr>
              <a:t>세션을 </a:t>
            </a:r>
            <a:r>
              <a:rPr lang="ko-KR" altLang="en-US" sz="1200" b="1" dirty="0">
                <a:latin typeface="HY견고딕" pitchFamily="18" charset="-127"/>
                <a:ea typeface="HY견고딕" pitchFamily="18" charset="-127"/>
              </a:rPr>
              <a:t>읽어서 사용자 </a:t>
            </a:r>
            <a:r>
              <a:rPr lang="en-US" altLang="ko-KR" sz="1200" b="1" dirty="0">
                <a:latin typeface="HY견고딕" pitchFamily="18" charset="-127"/>
                <a:ea typeface="HY견고딕" pitchFamily="18" charset="-127"/>
              </a:rPr>
              <a:t>id,</a:t>
            </a:r>
            <a:r>
              <a:rPr lang="ko-KR" altLang="en-US" sz="1200" b="1" dirty="0">
                <a:latin typeface="HY견고딕" pitchFamily="18" charset="-127"/>
                <a:ea typeface="HY견고딕" pitchFamily="18" charset="-127"/>
              </a:rPr>
              <a:t>비밀번호를 화면에 보여주는 </a:t>
            </a:r>
            <a:r>
              <a:rPr lang="ko-KR" altLang="en-US" sz="1200" b="1" dirty="0" smtClean="0">
                <a:latin typeface="HY견고딕" pitchFamily="18" charset="-127"/>
                <a:ea typeface="HY견고딕" pitchFamily="18" charset="-127"/>
              </a:rPr>
              <a:t>작업을 수행 </a:t>
            </a:r>
            <a:r>
              <a:rPr lang="en-US" altLang="ko-KR" sz="1200" b="1" dirty="0">
                <a:latin typeface="HY견고딕" pitchFamily="18" charset="-127"/>
                <a:ea typeface="HY견고딕" pitchFamily="18" charset="-127"/>
              </a:rPr>
              <a:t>– </a:t>
            </a:r>
            <a:r>
              <a:rPr lang="en-US" altLang="ko-KR" sz="1200" b="1" dirty="0">
                <a:solidFill>
                  <a:srgbClr val="FF0000"/>
                </a:solidFill>
                <a:latin typeface="HY견고딕" pitchFamily="18" charset="-127"/>
                <a:ea typeface="HY견고딕" pitchFamily="18" charset="-127"/>
              </a:rPr>
              <a:t>18_oksession.php</a:t>
            </a:r>
            <a:r>
              <a:rPr lang="en-US" altLang="ko-KR" sz="1200" b="1" dirty="0">
                <a:latin typeface="HY견고딕" pitchFamily="18" charset="-127"/>
                <a:ea typeface="HY견고딕" pitchFamily="18" charset="-127"/>
              </a:rPr>
              <a:t> </a:t>
            </a:r>
            <a:endParaRPr lang="ko-KR" altLang="en-US" sz="1200" dirty="0"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3501009"/>
            <a:ext cx="3073287" cy="13681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3645025"/>
            <a:ext cx="3019603" cy="10801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628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5" y="5265080"/>
            <a:ext cx="3030005" cy="10442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폭발 1 14"/>
          <p:cNvSpPr/>
          <p:nvPr/>
        </p:nvSpPr>
        <p:spPr bwMode="auto">
          <a:xfrm>
            <a:off x="3301142" y="3332104"/>
            <a:ext cx="2520280" cy="1932975"/>
          </a:xfrm>
          <a:prstGeom prst="irregularSeal1">
            <a:avLst/>
          </a:prstGeom>
          <a:solidFill>
            <a:srgbClr val="FFFF00">
              <a:alpha val="36000"/>
            </a:srgbClr>
          </a:solidFill>
          <a:ln w="1270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srgbClr val="0000CC"/>
                </a:solidFill>
                <a:latin typeface="+mn-ea"/>
                <a:ea typeface="+mn-ea"/>
              </a:rPr>
              <a:t>유효한지 </a:t>
            </a:r>
            <a:r>
              <a:rPr lang="ko-KR" altLang="en-US" sz="1000" b="1" dirty="0">
                <a:solidFill>
                  <a:srgbClr val="0000CC"/>
                </a:solidFill>
                <a:latin typeface="+mn-ea"/>
                <a:ea typeface="+mn-ea"/>
              </a:rPr>
              <a:t>체크 </a:t>
            </a:r>
          </a:p>
          <a:p>
            <a:pPr algn="ctr"/>
            <a:r>
              <a:rPr lang="ko-KR" altLang="en-US" sz="1000" b="1" dirty="0">
                <a:solidFill>
                  <a:srgbClr val="0000CC"/>
                </a:solidFill>
                <a:latin typeface="+mn-ea"/>
                <a:ea typeface="+mn-ea"/>
              </a:rPr>
              <a:t>아이디</a:t>
            </a:r>
            <a:r>
              <a:rPr lang="en-US" altLang="ko-KR" sz="1000" b="1" dirty="0">
                <a:solidFill>
                  <a:srgbClr val="0000CC"/>
                </a:solidFill>
                <a:latin typeface="+mn-ea"/>
                <a:ea typeface="+mn-ea"/>
              </a:rPr>
              <a:t>/</a:t>
            </a:r>
            <a:r>
              <a:rPr lang="ko-KR" altLang="en-US" sz="1000" b="1" dirty="0">
                <a:solidFill>
                  <a:srgbClr val="0000CC"/>
                </a:solidFill>
                <a:latin typeface="+mn-ea"/>
                <a:ea typeface="+mn-ea"/>
              </a:rPr>
              <a:t>비번이 </a:t>
            </a:r>
          </a:p>
          <a:p>
            <a:pPr algn="ctr"/>
            <a:r>
              <a:rPr lang="ko-KR" altLang="en-US" sz="1000" b="1" dirty="0">
                <a:solidFill>
                  <a:srgbClr val="0000CC"/>
                </a:solidFill>
                <a:latin typeface="+mn-ea"/>
                <a:ea typeface="+mn-ea"/>
              </a:rPr>
              <a:t>틀리면 다시 </a:t>
            </a:r>
          </a:p>
          <a:p>
            <a:pPr algn="ctr"/>
            <a:r>
              <a:rPr lang="en-US" altLang="ko-KR" sz="1000" b="1" dirty="0">
                <a:solidFill>
                  <a:srgbClr val="0000CC"/>
                </a:solidFill>
                <a:latin typeface="+mn-ea"/>
                <a:ea typeface="+mn-ea"/>
              </a:rPr>
              <a:t>18_login.html</a:t>
            </a:r>
            <a:r>
              <a:rPr lang="ko-KR" altLang="en-US" sz="1000" b="1" dirty="0">
                <a:solidFill>
                  <a:srgbClr val="0000CC"/>
                </a:solidFill>
                <a:latin typeface="+mn-ea"/>
                <a:ea typeface="+mn-ea"/>
              </a:rPr>
              <a:t>로 돌아옴 </a:t>
            </a:r>
            <a:endParaRPr kumimoji="1" lang="ko-KR" altLang="en-US" sz="1000" b="1" i="0" u="none" strike="noStrike" cap="none" normalizeH="0" baseline="0" dirty="0" smtClean="0">
              <a:ln>
                <a:noFill/>
              </a:ln>
              <a:solidFill>
                <a:srgbClr val="0000CC"/>
              </a:solidFill>
              <a:effectLst/>
              <a:latin typeface="+mn-ea"/>
              <a:ea typeface="+mn-ea"/>
            </a:endParaRPr>
          </a:p>
        </p:txBody>
      </p:sp>
      <p:sp>
        <p:nvSpPr>
          <p:cNvPr id="16" name="오른쪽 화살표 15"/>
          <p:cNvSpPr/>
          <p:nvPr/>
        </p:nvSpPr>
        <p:spPr bwMode="auto">
          <a:xfrm>
            <a:off x="5220072" y="3401626"/>
            <a:ext cx="432048" cy="486798"/>
          </a:xfrm>
          <a:prstGeom prst="rightArrow">
            <a:avLst/>
          </a:prstGeom>
          <a:solidFill>
            <a:schemeClr val="accent5">
              <a:alpha val="52000"/>
            </a:schemeClr>
          </a:solidFill>
          <a:ln w="1270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R="0" algn="l" defTabSz="914400" rtl="0" eaLnBrk="1" fontAlgn="ctr" latinLnBrk="1" hangingPunct="1">
              <a:lnSpc>
                <a:spcPct val="140000"/>
              </a:lnSpc>
              <a:spcBef>
                <a:spcPct val="20000"/>
              </a:spcBef>
              <a:spcAft>
                <a:spcPct val="0"/>
              </a:spcAft>
              <a:buClr>
                <a:srgbClr val="660066"/>
              </a:buClr>
              <a:buSzTx/>
              <a:tabLst>
                <a:tab pos="292100" algn="l"/>
                <a:tab pos="685800" algn="l"/>
              </a:tabLst>
            </a:pPr>
            <a:r>
              <a:rPr lang="ko-KR" altLang="en-US" sz="800" b="1" smtClean="0">
                <a:ea typeface="굴림체" pitchFamily="49" charset="-127"/>
              </a:rPr>
              <a:t>유</a:t>
            </a:r>
            <a:r>
              <a:rPr lang="ko-KR" altLang="en-US" sz="800" b="1">
                <a:ea typeface="굴림체" pitchFamily="49" charset="-127"/>
              </a:rPr>
              <a:t>효</a:t>
            </a:r>
            <a:endParaRPr kumimoji="1" lang="ko-KR" altLang="en-US" sz="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ea typeface="굴림체" pitchFamily="49" charset="-127"/>
            </a:endParaRPr>
          </a:p>
        </p:txBody>
      </p:sp>
      <p:sp>
        <p:nvSpPr>
          <p:cNvPr id="17" name="아래쪽 화살표 16"/>
          <p:cNvSpPr/>
          <p:nvPr/>
        </p:nvSpPr>
        <p:spPr bwMode="auto">
          <a:xfrm>
            <a:off x="4790857" y="4869161"/>
            <a:ext cx="573306" cy="395918"/>
          </a:xfrm>
          <a:prstGeom prst="downArrow">
            <a:avLst/>
          </a:prstGeom>
          <a:solidFill>
            <a:schemeClr val="accent5"/>
          </a:solidFill>
          <a:ln w="1270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292100" marR="0" indent="-292100" algn="l" defTabSz="914400" rtl="0" eaLnBrk="1" fontAlgn="ctr" latinLnBrk="1" hangingPunct="1">
              <a:lnSpc>
                <a:spcPct val="140000"/>
              </a:lnSpc>
              <a:spcBef>
                <a:spcPct val="20000"/>
              </a:spcBef>
              <a:spcAft>
                <a:spcPct val="0"/>
              </a:spcAft>
              <a:buClr>
                <a:srgbClr val="660066"/>
              </a:buClr>
              <a:buSzTx/>
              <a:buFont typeface="Wingdings" pitchFamily="2" charset="2"/>
              <a:buChar char="v"/>
              <a:tabLst>
                <a:tab pos="292100" algn="l"/>
                <a:tab pos="685800" algn="l"/>
              </a:tabLst>
            </a:pPr>
            <a:endParaRPr kumimoji="1" lang="ko-KR" alt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rebuchet MS" pitchFamily="34" charset="0"/>
              <a:ea typeface="굴림체" pitchFamily="49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292080" y="4952201"/>
            <a:ext cx="11544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solidFill>
                  <a:srgbClr val="0000CC"/>
                </a:solidFill>
              </a:rPr>
              <a:t>유효하지 않음</a:t>
            </a:r>
            <a:endParaRPr lang="ko-KR" altLang="en-US" sz="1200" dirty="0">
              <a:solidFill>
                <a:srgbClr val="0000CC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162985" y="4952200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solidFill>
                  <a:srgbClr val="0000CC"/>
                </a:solidFill>
              </a:rPr>
              <a:t>재입력</a:t>
            </a:r>
            <a:endParaRPr lang="ko-KR" altLang="en-US" sz="1200" dirty="0">
              <a:solidFill>
                <a:srgbClr val="0000CC"/>
              </a:solidFill>
            </a:endParaRPr>
          </a:p>
        </p:txBody>
      </p:sp>
      <p:cxnSp>
        <p:nvCxnSpPr>
          <p:cNvPr id="20" name="직선 화살표 연결선 19"/>
          <p:cNvCxnSpPr/>
          <p:nvPr/>
        </p:nvCxnSpPr>
        <p:spPr bwMode="auto">
          <a:xfrm flipH="1" flipV="1">
            <a:off x="2051720" y="4509120"/>
            <a:ext cx="1249422" cy="755960"/>
          </a:xfrm>
          <a:prstGeom prst="straightConnector1">
            <a:avLst/>
          </a:prstGeom>
          <a:noFill/>
          <a:ln w="25400" cap="flat" cmpd="sng" algn="ctr">
            <a:solidFill>
              <a:srgbClr val="0000CC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3" name="Text Box 8"/>
          <p:cNvSpPr txBox="1">
            <a:spLocks noChangeArrowheads="1"/>
          </p:cNvSpPr>
          <p:nvPr/>
        </p:nvSpPr>
        <p:spPr bwMode="auto">
          <a:xfrm>
            <a:off x="6643215" y="496575"/>
            <a:ext cx="2465289" cy="318924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  <a:effectLst/>
        </p:spPr>
        <p:txBody>
          <a:bodyPr wrap="square" lIns="36000" tIns="36000" rIns="36000" bIns="36000" anchor="ctr">
            <a:spAutoFit/>
          </a:bodyPr>
          <a:lstStyle/>
          <a:p>
            <a:pPr algn="r"/>
            <a:r>
              <a:rPr lang="en-US" altLang="ko-KR" sz="1600" dirty="0" smtClean="0">
                <a:solidFill>
                  <a:srgbClr val="0000CC"/>
                </a:solidFill>
                <a:latin typeface="HY견고딕" pitchFamily="18" charset="-127"/>
                <a:ea typeface="HY견고딕" pitchFamily="18" charset="-127"/>
                <a:sym typeface="Wingdings" pitchFamily="2" charset="2"/>
              </a:rPr>
              <a:t>17. </a:t>
            </a:r>
            <a:r>
              <a:rPr lang="ko-KR" altLang="en-US" sz="1600" dirty="0" smtClean="0">
                <a:solidFill>
                  <a:srgbClr val="0000CC"/>
                </a:solidFill>
                <a:latin typeface="HY견고딕" pitchFamily="18" charset="-127"/>
                <a:ea typeface="HY견고딕" pitchFamily="18" charset="-127"/>
                <a:sym typeface="Wingdings" pitchFamily="2" charset="2"/>
              </a:rPr>
              <a:t>세션</a:t>
            </a:r>
            <a:r>
              <a:rPr lang="en-US" altLang="ko-KR" sz="1600" dirty="0" smtClean="0">
                <a:solidFill>
                  <a:srgbClr val="0000CC"/>
                </a:solidFill>
                <a:latin typeface="HY견고딕" pitchFamily="18" charset="-127"/>
                <a:ea typeface="HY견고딕" pitchFamily="18" charset="-127"/>
                <a:sym typeface="Wingdings" pitchFamily="2" charset="2"/>
              </a:rPr>
              <a:t>(</a:t>
            </a:r>
            <a:r>
              <a:rPr lang="en-US" altLang="ko-KR" sz="1600" b="1" dirty="0" smtClean="0">
                <a:solidFill>
                  <a:srgbClr val="0000CC"/>
                </a:solidFill>
                <a:latin typeface="HY견고딕" pitchFamily="18" charset="-127"/>
                <a:ea typeface="HY견고딕" pitchFamily="18" charset="-127"/>
              </a:rPr>
              <a:t>session</a:t>
            </a:r>
            <a:r>
              <a:rPr lang="en-US" altLang="ko-KR" sz="1600" b="1" dirty="0">
                <a:solidFill>
                  <a:srgbClr val="0000CC"/>
                </a:solidFill>
                <a:latin typeface="HY견고딕" pitchFamily="18" charset="-127"/>
                <a:ea typeface="HY견고딕" pitchFamily="18" charset="-127"/>
              </a:rPr>
              <a:t>) </a:t>
            </a:r>
            <a:endParaRPr lang="ko-KR" altLang="en-US" sz="1600" dirty="0">
              <a:solidFill>
                <a:srgbClr val="0000CC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6" name="Rectangle 6"/>
          <p:cNvSpPr>
            <a:spLocks noChangeArrowheads="1"/>
          </p:cNvSpPr>
          <p:nvPr/>
        </p:nvSpPr>
        <p:spPr bwMode="auto">
          <a:xfrm>
            <a:off x="815975" y="202841"/>
            <a:ext cx="454818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altLang="ko-KR" sz="20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</a:rPr>
              <a:t>6. </a:t>
            </a:r>
            <a:r>
              <a:rPr lang="ko-KR" altLang="en-US" sz="20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</a:rPr>
              <a:t>세션</a:t>
            </a:r>
            <a:r>
              <a:rPr lang="en-US" altLang="ko-KR" sz="20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</a:rPr>
              <a:t>(session) </a:t>
            </a:r>
            <a:r>
              <a:rPr lang="ko-KR" altLang="en-US" sz="20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</a:rPr>
              <a:t>활용</a:t>
            </a:r>
            <a:endParaRPr lang="ko-KR" altLang="en-US" sz="2000" b="1" dirty="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5134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4823"/>
    </mc:Choice>
    <mc:Fallback xmlns="">
      <p:transition spd="slow" advTm="144823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 smtClean="0">
                <a:solidFill>
                  <a:srgbClr val="3333CC"/>
                </a:solidFill>
              </a:rPr>
              <a:t>Page </a:t>
            </a:r>
            <a:fld id="{B2E0AFF9-790E-4EDE-B53D-40F806A63927}" type="slidenum">
              <a:rPr lang="en-US" altLang="ko-KR" smtClean="0">
                <a:solidFill>
                  <a:srgbClr val="3333CC"/>
                </a:solidFill>
              </a:rPr>
              <a:pPr/>
              <a:t>35</a:t>
            </a:fld>
            <a:endParaRPr lang="en-US" altLang="ko-KR" dirty="0">
              <a:solidFill>
                <a:srgbClr val="3333CC"/>
              </a:solidFill>
            </a:endParaRPr>
          </a:p>
        </p:txBody>
      </p:sp>
      <p:sp>
        <p:nvSpPr>
          <p:cNvPr id="5" name="모서리가 둥근 직사각형 4"/>
          <p:cNvSpPr/>
          <p:nvPr/>
        </p:nvSpPr>
        <p:spPr bwMode="auto">
          <a:xfrm>
            <a:off x="539552" y="1556792"/>
            <a:ext cx="7926472" cy="999838"/>
          </a:xfrm>
          <a:prstGeom prst="roundRect">
            <a:avLst/>
          </a:prstGeom>
          <a:solidFill>
            <a:srgbClr val="FFFF00">
              <a:alpha val="23000"/>
            </a:srgbClr>
          </a:solidFill>
          <a:ln w="1270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dirty="0" smtClean="0">
                <a:latin typeface="HY견고딕" pitchFamily="18" charset="-127"/>
                <a:ea typeface="HY견고딕" pitchFamily="18" charset="-127"/>
              </a:rPr>
              <a:t>입력한 </a:t>
            </a:r>
            <a:r>
              <a:rPr lang="ko-KR" altLang="en-US" sz="1200" b="1" dirty="0">
                <a:latin typeface="HY견고딕" pitchFamily="18" charset="-127"/>
                <a:ea typeface="HY견고딕" pitchFamily="18" charset="-127"/>
              </a:rPr>
              <a:t>아이디</a:t>
            </a:r>
            <a:r>
              <a:rPr lang="en-US" altLang="ko-KR" sz="1200" b="1" dirty="0">
                <a:latin typeface="HY견고딕" pitchFamily="18" charset="-127"/>
                <a:ea typeface="HY견고딕" pitchFamily="18" charset="-127"/>
              </a:rPr>
              <a:t>/</a:t>
            </a:r>
            <a:r>
              <a:rPr lang="ko-KR" altLang="en-US" sz="1200" b="1" dirty="0">
                <a:latin typeface="HY견고딕" pitchFamily="18" charset="-127"/>
                <a:ea typeface="HY견고딕" pitchFamily="18" charset="-127"/>
              </a:rPr>
              <a:t>비밀번호가 어떻게 유효한지 판단한다는 </a:t>
            </a:r>
            <a:r>
              <a:rPr lang="ko-KR" altLang="en-US" sz="1200" b="1" dirty="0" smtClean="0">
                <a:latin typeface="HY견고딕" pitchFamily="18" charset="-127"/>
                <a:ea typeface="HY견고딕" pitchFamily="18" charset="-127"/>
              </a:rPr>
              <a:t>것임</a:t>
            </a:r>
            <a:r>
              <a:rPr lang="en-US" altLang="ko-KR" sz="1200" b="1" dirty="0" smtClean="0">
                <a:latin typeface="HY견고딕" pitchFamily="18" charset="-127"/>
                <a:ea typeface="HY견고딕" pitchFamily="18" charset="-127"/>
              </a:rPr>
              <a:t>. </a:t>
            </a:r>
            <a:endParaRPr lang="ko-KR" altLang="en-US" sz="1200" dirty="0">
              <a:latin typeface="HY견고딕" pitchFamily="18" charset="-127"/>
              <a:ea typeface="HY견고딕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 smtClean="0">
                <a:latin typeface="HY견고딕" pitchFamily="18" charset="-127"/>
                <a:ea typeface="HY견고딕" pitchFamily="18" charset="-127"/>
                <a:sym typeface="Wingdings" pitchFamily="2" charset="2"/>
              </a:rPr>
              <a:t></a:t>
            </a:r>
            <a:r>
              <a:rPr lang="en-US" altLang="ko-KR" sz="1200" b="1" dirty="0" smtClean="0"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altLang="en-US" sz="1200" b="1" dirty="0">
                <a:latin typeface="HY견고딕" pitchFamily="18" charset="-127"/>
                <a:ea typeface="HY견고딕" pitchFamily="18" charset="-127"/>
              </a:rPr>
              <a:t>실제로는 </a:t>
            </a:r>
            <a:r>
              <a:rPr lang="en-US" altLang="ko-KR" sz="1200" b="1" dirty="0" smtClean="0">
                <a:latin typeface="HY견고딕" pitchFamily="18" charset="-127"/>
                <a:ea typeface="HY견고딕" pitchFamily="18" charset="-127"/>
              </a:rPr>
              <a:t>DB</a:t>
            </a:r>
            <a:r>
              <a:rPr lang="ko-KR" altLang="en-US" sz="1200" b="1" dirty="0" smtClean="0">
                <a:latin typeface="HY견고딕" pitchFamily="18" charset="-127"/>
                <a:ea typeface="HY견고딕" pitchFamily="18" charset="-127"/>
              </a:rPr>
              <a:t>에서 </a:t>
            </a:r>
            <a:r>
              <a:rPr lang="ko-KR" altLang="en-US" sz="1200" b="1" dirty="0">
                <a:latin typeface="HY견고딕" pitchFamily="18" charset="-127"/>
                <a:ea typeface="HY견고딕" pitchFamily="18" charset="-127"/>
              </a:rPr>
              <a:t>이루어져야 겠지만 </a:t>
            </a:r>
            <a:r>
              <a:rPr lang="en-US" altLang="ko-KR" sz="1200" b="1" dirty="0">
                <a:latin typeface="HY견고딕" pitchFamily="18" charset="-127"/>
                <a:ea typeface="HY견고딕" pitchFamily="18" charset="-127"/>
              </a:rPr>
              <a:t>, </a:t>
            </a:r>
            <a:r>
              <a:rPr lang="ko-KR" altLang="en-US" sz="1200" b="1" dirty="0">
                <a:latin typeface="HY견고딕" pitchFamily="18" charset="-127"/>
                <a:ea typeface="HY견고딕" pitchFamily="18" charset="-127"/>
              </a:rPr>
              <a:t>우리는 아직 </a:t>
            </a:r>
            <a:r>
              <a:rPr lang="en-US" altLang="ko-KR" sz="1200" b="1" dirty="0" smtClean="0">
                <a:latin typeface="HY견고딕" pitchFamily="18" charset="-127"/>
                <a:ea typeface="HY견고딕" pitchFamily="18" charset="-127"/>
              </a:rPr>
              <a:t>DB</a:t>
            </a:r>
            <a:r>
              <a:rPr lang="ko-KR" altLang="en-US" sz="1200" b="1" dirty="0" smtClean="0">
                <a:latin typeface="HY견고딕" pitchFamily="18" charset="-127"/>
                <a:ea typeface="HY견고딕" pitchFamily="18" charset="-127"/>
              </a:rPr>
              <a:t>를 </a:t>
            </a:r>
            <a:r>
              <a:rPr lang="ko-KR" altLang="en-US" sz="1200" b="1" dirty="0">
                <a:latin typeface="HY견고딕" pitchFamily="18" charset="-127"/>
                <a:ea typeface="HY견고딕" pitchFamily="18" charset="-127"/>
              </a:rPr>
              <a:t>배우지 </a:t>
            </a:r>
            <a:r>
              <a:rPr lang="ko-KR" altLang="en-US" sz="1200" b="1" dirty="0" smtClean="0">
                <a:latin typeface="HY견고딕" pitchFamily="18" charset="-127"/>
                <a:ea typeface="HY견고딕" pitchFamily="18" charset="-127"/>
              </a:rPr>
              <a:t>않았다</a:t>
            </a:r>
            <a:r>
              <a:rPr lang="en-US" altLang="ko-KR" sz="1200" b="1" dirty="0">
                <a:latin typeface="HY견고딕" pitchFamily="18" charset="-127"/>
                <a:ea typeface="HY견고딕" pitchFamily="18" charset="-127"/>
              </a:rPr>
              <a:t>. </a:t>
            </a:r>
            <a:r>
              <a:rPr lang="ko-KR" altLang="en-US" sz="1200" b="1" dirty="0">
                <a:latin typeface="HY견고딕" pitchFamily="18" charset="-127"/>
                <a:ea typeface="HY견고딕" pitchFamily="18" charset="-127"/>
              </a:rPr>
              <a:t>대신</a:t>
            </a:r>
            <a:r>
              <a:rPr lang="en-US" altLang="ko-KR" sz="1200" b="1" dirty="0">
                <a:latin typeface="HY견고딕" pitchFamily="18" charset="-127"/>
                <a:ea typeface="HY견고딕" pitchFamily="18" charset="-127"/>
              </a:rPr>
              <a:t>, </a:t>
            </a:r>
            <a:r>
              <a:rPr lang="ko-KR" altLang="en-US" sz="1200" b="1" dirty="0">
                <a:latin typeface="HY견고딕" pitchFamily="18" charset="-127"/>
                <a:ea typeface="HY견고딕" pitchFamily="18" charset="-127"/>
              </a:rPr>
              <a:t>배열을 </a:t>
            </a:r>
            <a:r>
              <a:rPr lang="ko-KR" altLang="en-US" sz="1200" b="1" dirty="0" smtClean="0">
                <a:latin typeface="HY견고딕" pitchFamily="18" charset="-127"/>
                <a:ea typeface="HY견고딕" pitchFamily="18" charset="-127"/>
              </a:rPr>
              <a:t>이용하여 아래와 </a:t>
            </a:r>
            <a:r>
              <a:rPr lang="ko-KR" altLang="en-US" sz="1200" b="1" dirty="0">
                <a:latin typeface="HY견고딕" pitchFamily="18" charset="-127"/>
                <a:ea typeface="HY견고딕" pitchFamily="18" charset="-127"/>
              </a:rPr>
              <a:t>같이 먼저 </a:t>
            </a:r>
            <a:r>
              <a:rPr lang="ko-KR" altLang="en-US" sz="1200" b="1" dirty="0" err="1" smtClean="0">
                <a:latin typeface="HY견고딕" pitchFamily="18" charset="-127"/>
                <a:ea typeface="HY견고딕" pitchFamily="18" charset="-127"/>
              </a:rPr>
              <a:t>셋팅</a:t>
            </a:r>
            <a:r>
              <a:rPr lang="ko-KR" altLang="en-US" sz="1200" b="1" dirty="0" smtClean="0">
                <a:latin typeface="HY견고딕" pitchFamily="18" charset="-127"/>
                <a:ea typeface="HY견고딕" pitchFamily="18" charset="-127"/>
              </a:rPr>
              <a:t> 한다</a:t>
            </a:r>
            <a:r>
              <a:rPr lang="en-US" altLang="ko-KR" sz="1200" b="1" dirty="0" smtClean="0">
                <a:latin typeface="HY견고딕" pitchFamily="18" charset="-127"/>
                <a:ea typeface="HY견고딕" pitchFamily="18" charset="-127"/>
              </a:rPr>
              <a:t>. </a:t>
            </a:r>
            <a:endParaRPr lang="ko-KR" altLang="en-US" sz="1200" dirty="0">
              <a:latin typeface="HY견고딕" pitchFamily="18" charset="-127"/>
              <a:ea typeface="HY견고딕" pitchFamily="18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7855091"/>
              </p:ext>
            </p:extLst>
          </p:nvPr>
        </p:nvGraphicFramePr>
        <p:xfrm>
          <a:off x="2482608" y="3028507"/>
          <a:ext cx="404036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62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241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HY견고딕" pitchFamily="18" charset="-127"/>
                          <a:ea typeface="HY견고딕" pitchFamily="18" charset="-127"/>
                        </a:rPr>
                        <a:t>아이디</a:t>
                      </a:r>
                      <a:endParaRPr lang="ko-KR" altLang="en-US" sz="1200" dirty="0"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HY견고딕" pitchFamily="18" charset="-127"/>
                          <a:ea typeface="HY견고딕" pitchFamily="18" charset="-127"/>
                        </a:rPr>
                        <a:t>비밀번호</a:t>
                      </a:r>
                      <a:endParaRPr lang="ko-KR" altLang="en-US" sz="1200" dirty="0"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b="0" i="0" u="none" strike="noStrike" kern="1200" baseline="0" dirty="0" smtClean="0">
                          <a:solidFill>
                            <a:schemeClr val="dk1"/>
                          </a:solidFill>
                          <a:latin typeface="HY견고딕" pitchFamily="18" charset="-127"/>
                          <a:ea typeface="HY견고딕" pitchFamily="18" charset="-127"/>
                          <a:cs typeface="+mn-cs"/>
                        </a:rPr>
                        <a:t>momo9988	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b="0" i="0" u="none" strike="noStrike" kern="1200" baseline="0" dirty="0" smtClean="0">
                          <a:solidFill>
                            <a:schemeClr val="dk1"/>
                          </a:solidFill>
                          <a:latin typeface="HY견고딕" pitchFamily="18" charset="-127"/>
                          <a:ea typeface="HY견고딕" pitchFamily="18" charset="-127"/>
                          <a:cs typeface="+mn-cs"/>
                        </a:rPr>
                        <a:t>Assa1010 	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b="0" i="0" u="none" strike="noStrike" kern="1200" baseline="0" dirty="0" smtClean="0">
                          <a:solidFill>
                            <a:schemeClr val="dk1"/>
                          </a:solidFill>
                          <a:latin typeface="HY견고딕" pitchFamily="18" charset="-127"/>
                          <a:ea typeface="HY견고딕" pitchFamily="18" charset="-127"/>
                          <a:cs typeface="+mn-cs"/>
                        </a:rPr>
                        <a:t>super9 	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b="0" i="0" u="none" strike="noStrike" kern="1200" baseline="0" dirty="0" smtClean="0">
                          <a:solidFill>
                            <a:schemeClr val="dk1"/>
                          </a:solidFill>
                          <a:latin typeface="HY견고딕" pitchFamily="18" charset="-127"/>
                          <a:ea typeface="HY견고딕" pitchFamily="18" charset="-127"/>
                          <a:cs typeface="+mn-cs"/>
                        </a:rPr>
                        <a:t>qwe989 	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b="0" i="0" u="none" strike="noStrike" kern="1200" baseline="0" dirty="0" err="1" smtClean="0">
                          <a:solidFill>
                            <a:schemeClr val="dk1"/>
                          </a:solidFill>
                          <a:latin typeface="HY견고딕" pitchFamily="18" charset="-127"/>
                          <a:ea typeface="HY견고딕" pitchFamily="18" charset="-127"/>
                          <a:cs typeface="+mn-cs"/>
                        </a:rPr>
                        <a:t>goldne</a:t>
                      </a:r>
                      <a:r>
                        <a:rPr lang="en-US" altLang="ko-KR" sz="1200" b="0" i="0" u="none" strike="noStrike" kern="1200" baseline="0" dirty="0" smtClean="0">
                          <a:solidFill>
                            <a:schemeClr val="dk1"/>
                          </a:solidFill>
                          <a:latin typeface="HY견고딕" pitchFamily="18" charset="-127"/>
                          <a:ea typeface="HY견고딕" pitchFamily="18" charset="-127"/>
                          <a:cs typeface="+mn-cs"/>
                        </a:rPr>
                        <a:t> 	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b="0" i="0" u="none" strike="noStrike" kern="1200" baseline="0" dirty="0" smtClean="0">
                          <a:solidFill>
                            <a:schemeClr val="dk1"/>
                          </a:solidFill>
                          <a:latin typeface="HY견고딕" pitchFamily="18" charset="-127"/>
                          <a:ea typeface="HY견고딕" pitchFamily="18" charset="-127"/>
                          <a:cs typeface="+mn-cs"/>
                        </a:rPr>
                        <a:t>zaq321 	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191978" y="3443463"/>
            <a:ext cx="1249060" cy="276999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altLang="ko-KR" sz="1200" b="1" dirty="0" err="1" smtClean="0">
                <a:latin typeface="+mj-ea"/>
                <a:ea typeface="+mj-ea"/>
              </a:rPr>
              <a:t>Memlist</a:t>
            </a:r>
            <a:r>
              <a:rPr lang="en-US" altLang="ko-KR" sz="1200" b="1" dirty="0" smtClean="0">
                <a:latin typeface="+mj-ea"/>
                <a:ea typeface="+mj-ea"/>
              </a:rPr>
              <a:t>[0][</a:t>
            </a:r>
            <a:r>
              <a:rPr lang="en-US" altLang="ko-KR" sz="1200" b="1" dirty="0">
                <a:latin typeface="+mj-ea"/>
                <a:ea typeface="+mj-ea"/>
              </a:rPr>
              <a:t>0] </a:t>
            </a:r>
            <a:endParaRPr lang="ko-KR" altLang="en-US" sz="1200" dirty="0">
              <a:latin typeface="+mj-ea"/>
              <a:ea typeface="+mj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87624" y="3820595"/>
            <a:ext cx="1249060" cy="276999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altLang="ko-KR" sz="1200" b="1" dirty="0" err="1" smtClean="0">
                <a:latin typeface="+mj-ea"/>
                <a:ea typeface="+mj-ea"/>
              </a:rPr>
              <a:t>Memlist</a:t>
            </a:r>
            <a:r>
              <a:rPr lang="en-US" altLang="ko-KR" sz="1200" b="1" dirty="0" smtClean="0">
                <a:latin typeface="+mj-ea"/>
                <a:ea typeface="+mj-ea"/>
              </a:rPr>
              <a:t>[1][</a:t>
            </a:r>
            <a:r>
              <a:rPr lang="en-US" altLang="ko-KR" sz="1200" b="1" dirty="0">
                <a:latin typeface="+mj-ea"/>
                <a:ea typeface="+mj-ea"/>
              </a:rPr>
              <a:t>0] </a:t>
            </a:r>
            <a:endParaRPr lang="ko-KR" altLang="en-US" sz="1200" dirty="0">
              <a:latin typeface="+mj-ea"/>
              <a:ea typeface="+mj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87624" y="4191668"/>
            <a:ext cx="1249060" cy="276999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altLang="ko-KR" sz="1200" b="1" dirty="0" err="1" smtClean="0">
                <a:latin typeface="+mj-ea"/>
                <a:ea typeface="+mj-ea"/>
              </a:rPr>
              <a:t>Memlist</a:t>
            </a:r>
            <a:r>
              <a:rPr lang="en-US" altLang="ko-KR" sz="1200" b="1" dirty="0" smtClean="0">
                <a:latin typeface="+mj-ea"/>
                <a:ea typeface="+mj-ea"/>
              </a:rPr>
              <a:t>[2][</a:t>
            </a:r>
            <a:r>
              <a:rPr lang="en-US" altLang="ko-KR" sz="1200" b="1" dirty="0">
                <a:latin typeface="+mj-ea"/>
                <a:ea typeface="+mj-ea"/>
              </a:rPr>
              <a:t>0] </a:t>
            </a:r>
            <a:endParaRPr lang="ko-KR" altLang="en-US" sz="1200" dirty="0">
              <a:latin typeface="+mj-ea"/>
              <a:ea typeface="+mj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566940" y="3426371"/>
            <a:ext cx="1249060" cy="276999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altLang="ko-KR" sz="1200" b="1" dirty="0" err="1" smtClean="0">
                <a:latin typeface="+mj-ea"/>
                <a:ea typeface="+mj-ea"/>
              </a:rPr>
              <a:t>Memlist</a:t>
            </a:r>
            <a:r>
              <a:rPr lang="en-US" altLang="ko-KR" sz="1200" b="1" dirty="0" smtClean="0">
                <a:latin typeface="+mj-ea"/>
                <a:ea typeface="+mj-ea"/>
              </a:rPr>
              <a:t>[0][1] </a:t>
            </a:r>
            <a:endParaRPr lang="ko-KR" altLang="en-US" sz="1200" dirty="0">
              <a:latin typeface="+mj-ea"/>
              <a:ea typeface="+mj-e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562586" y="3803503"/>
            <a:ext cx="1249060" cy="276999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altLang="ko-KR" sz="1200" b="1" dirty="0" err="1" smtClean="0">
                <a:latin typeface="+mj-ea"/>
                <a:ea typeface="+mj-ea"/>
              </a:rPr>
              <a:t>Memlist</a:t>
            </a:r>
            <a:r>
              <a:rPr lang="en-US" altLang="ko-KR" sz="1200" b="1" dirty="0" smtClean="0">
                <a:latin typeface="+mj-ea"/>
                <a:ea typeface="+mj-ea"/>
              </a:rPr>
              <a:t>[1][1] </a:t>
            </a:r>
            <a:endParaRPr lang="ko-KR" altLang="en-US" sz="1200" dirty="0">
              <a:latin typeface="+mj-ea"/>
              <a:ea typeface="+mj-e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562586" y="4174576"/>
            <a:ext cx="1249060" cy="276999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altLang="ko-KR" sz="1200" b="1" dirty="0" err="1" smtClean="0">
                <a:latin typeface="+mj-ea"/>
                <a:ea typeface="+mj-ea"/>
              </a:rPr>
              <a:t>Memlist</a:t>
            </a:r>
            <a:r>
              <a:rPr lang="en-US" altLang="ko-KR" sz="1200" b="1" dirty="0" smtClean="0">
                <a:latin typeface="+mj-ea"/>
                <a:ea typeface="+mj-ea"/>
              </a:rPr>
              <a:t>[2][1] </a:t>
            </a:r>
            <a:endParaRPr lang="ko-KR" altLang="en-US" sz="1200" dirty="0">
              <a:latin typeface="+mj-ea"/>
              <a:ea typeface="+mj-e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744470" y="2639189"/>
            <a:ext cx="1519968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600" b="1" dirty="0" err="1" smtClean="0">
                <a:solidFill>
                  <a:srgbClr val="0000CC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Memlist</a:t>
            </a:r>
            <a:r>
              <a:rPr lang="ko-KR" altLang="en-US" sz="1600" dirty="0">
                <a:solidFill>
                  <a:srgbClr val="0000CC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배열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051720" y="4756699"/>
            <a:ext cx="5344733" cy="276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200" b="1" dirty="0" smtClean="0">
                <a:latin typeface="HY견고딕" pitchFamily="18" charset="-127"/>
                <a:ea typeface="HY견고딕" pitchFamily="18" charset="-127"/>
              </a:rPr>
              <a:t>2</a:t>
            </a:r>
            <a:r>
              <a:rPr lang="ko-KR" altLang="en-US" sz="1200" dirty="0">
                <a:latin typeface="HY견고딕" pitchFamily="18" charset="-127"/>
                <a:ea typeface="HY견고딕" pitchFamily="18" charset="-127"/>
              </a:rPr>
              <a:t>차원 배열구조로 </a:t>
            </a:r>
            <a:r>
              <a:rPr lang="ko-KR" altLang="en-US" sz="1200" dirty="0" err="1">
                <a:latin typeface="HY견고딕" pitchFamily="18" charset="-127"/>
                <a:ea typeface="HY견고딕" pitchFamily="18" charset="-127"/>
              </a:rPr>
              <a:t>셋팅한</a:t>
            </a:r>
            <a:r>
              <a:rPr lang="ko-KR" altLang="en-US" sz="1200" dirty="0">
                <a:latin typeface="HY견고딕" pitchFamily="18" charset="-127"/>
                <a:ea typeface="HY견고딕" pitchFamily="18" charset="-127"/>
              </a:rPr>
              <a:t> 후 </a:t>
            </a:r>
            <a:r>
              <a:rPr lang="en-US" altLang="ko-KR" sz="1200" b="1" dirty="0">
                <a:latin typeface="HY견고딕" pitchFamily="18" charset="-127"/>
                <a:ea typeface="HY견고딕" pitchFamily="18" charset="-127"/>
              </a:rPr>
              <a:t>html</a:t>
            </a:r>
            <a:r>
              <a:rPr lang="ko-KR" altLang="en-US" sz="1200" dirty="0">
                <a:latin typeface="HY견고딕" pitchFamily="18" charset="-127"/>
                <a:ea typeface="HY견고딕" pitchFamily="18" charset="-127"/>
              </a:rPr>
              <a:t>로부터 </a:t>
            </a:r>
            <a:r>
              <a:rPr lang="ko-KR" altLang="en-US" sz="1200" dirty="0" err="1">
                <a:latin typeface="HY견고딕" pitchFamily="18" charset="-127"/>
                <a:ea typeface="HY견고딕" pitchFamily="18" charset="-127"/>
              </a:rPr>
              <a:t>요청받은</a:t>
            </a:r>
            <a:r>
              <a:rPr lang="ko-KR" altLang="en-US" sz="1200" dirty="0"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1200" b="1" dirty="0" smtClean="0">
                <a:latin typeface="HY견고딕" pitchFamily="18" charset="-127"/>
                <a:ea typeface="HY견고딕" pitchFamily="18" charset="-127"/>
              </a:rPr>
              <a:t>id/</a:t>
            </a:r>
            <a:r>
              <a:rPr lang="en-US" altLang="ko-KR" sz="1200" b="1" dirty="0" err="1" smtClean="0">
                <a:latin typeface="HY견고딕" pitchFamily="18" charset="-127"/>
                <a:ea typeface="HY견고딕" pitchFamily="18" charset="-127"/>
              </a:rPr>
              <a:t>pwd</a:t>
            </a:r>
            <a:r>
              <a:rPr lang="ko-KR" altLang="en-US" sz="1200" dirty="0">
                <a:latin typeface="HY견고딕" pitchFamily="18" charset="-127"/>
                <a:ea typeface="HY견고딕" pitchFamily="18" charset="-127"/>
              </a:rPr>
              <a:t>와 이들을 비교 </a:t>
            </a:r>
          </a:p>
        </p:txBody>
      </p:sp>
      <p:sp>
        <p:nvSpPr>
          <p:cNvPr id="15" name="오른쪽 화살표 14"/>
          <p:cNvSpPr/>
          <p:nvPr/>
        </p:nvSpPr>
        <p:spPr bwMode="auto">
          <a:xfrm>
            <a:off x="1403648" y="4756699"/>
            <a:ext cx="408506" cy="360040"/>
          </a:xfrm>
          <a:prstGeom prst="rightArrow">
            <a:avLst/>
          </a:prstGeom>
          <a:noFill/>
          <a:ln w="1270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292100" marR="0" indent="-292100" algn="l" defTabSz="914400" rtl="0" eaLnBrk="1" fontAlgn="ctr" latinLnBrk="1" hangingPunct="1">
              <a:lnSpc>
                <a:spcPct val="140000"/>
              </a:lnSpc>
              <a:spcBef>
                <a:spcPct val="20000"/>
              </a:spcBef>
              <a:spcAft>
                <a:spcPct val="0"/>
              </a:spcAft>
              <a:buClr>
                <a:srgbClr val="660066"/>
              </a:buClr>
              <a:buSzTx/>
              <a:buFont typeface="Wingdings" pitchFamily="2" charset="2"/>
              <a:buChar char="v"/>
              <a:tabLst>
                <a:tab pos="292100" algn="l"/>
                <a:tab pos="685800" algn="l"/>
              </a:tabLst>
            </a:pPr>
            <a:endParaRPr kumimoji="1" lang="ko-KR" alt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rebuchet MS" pitchFamily="34" charset="0"/>
              <a:ea typeface="굴림체" pitchFamily="49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55576" y="5600862"/>
            <a:ext cx="6504803" cy="646331"/>
          </a:xfrm>
          <a:prstGeom prst="rect">
            <a:avLst/>
          </a:prstGeom>
          <a:solidFill>
            <a:srgbClr val="FFFF00">
              <a:alpha val="49000"/>
            </a:srgbClr>
          </a:solidFill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latin typeface="HY견고딕" pitchFamily="18" charset="-127"/>
                <a:ea typeface="HY견고딕" pitchFamily="18" charset="-127"/>
              </a:rPr>
              <a:t>배열변수</a:t>
            </a:r>
            <a:r>
              <a:rPr lang="en-US" altLang="ko-KR" sz="1200" b="1" dirty="0">
                <a:latin typeface="HY견고딕" pitchFamily="18" charset="-127"/>
                <a:ea typeface="HY견고딕" pitchFamily="18" charset="-127"/>
              </a:rPr>
              <a:t>=array( array(0</a:t>
            </a:r>
            <a:r>
              <a:rPr lang="ko-KR" altLang="en-US" sz="1200" b="1" dirty="0">
                <a:latin typeface="HY견고딕" pitchFamily="18" charset="-127"/>
                <a:ea typeface="HY견고딕" pitchFamily="18" charset="-127"/>
              </a:rPr>
              <a:t>번째 행의 요소들을 쉼표로 구분하여 기술</a:t>
            </a:r>
            <a:r>
              <a:rPr lang="en-US" altLang="ko-KR" sz="1200" b="1" dirty="0">
                <a:latin typeface="HY견고딕" pitchFamily="18" charset="-127"/>
                <a:ea typeface="HY견고딕" pitchFamily="18" charset="-127"/>
              </a:rPr>
              <a:t>), </a:t>
            </a:r>
            <a:endParaRPr lang="en-US" altLang="ko-KR" sz="1200" b="1" dirty="0" smtClean="0">
              <a:latin typeface="HY견고딕" pitchFamily="18" charset="-127"/>
              <a:ea typeface="HY견고딕" pitchFamily="18" charset="-127"/>
            </a:endParaRPr>
          </a:p>
          <a:p>
            <a:r>
              <a:rPr lang="en-US" altLang="ko-KR" sz="1200" b="1" dirty="0"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1200" b="1" dirty="0" smtClean="0">
                <a:latin typeface="HY견고딕" pitchFamily="18" charset="-127"/>
                <a:ea typeface="HY견고딕" pitchFamily="18" charset="-127"/>
              </a:rPr>
              <a:t>                       array(1</a:t>
            </a:r>
            <a:r>
              <a:rPr lang="ko-KR" altLang="en-US" sz="1200" b="1" dirty="0">
                <a:latin typeface="HY견고딕" pitchFamily="18" charset="-127"/>
                <a:ea typeface="HY견고딕" pitchFamily="18" charset="-127"/>
              </a:rPr>
              <a:t>번째 행의 요소들을 쉼표로 구분하여 기술</a:t>
            </a:r>
            <a:r>
              <a:rPr lang="en-US" altLang="ko-KR" sz="1200" b="1" dirty="0">
                <a:latin typeface="HY견고딕" pitchFamily="18" charset="-127"/>
                <a:ea typeface="HY견고딕" pitchFamily="18" charset="-127"/>
              </a:rPr>
              <a:t>), </a:t>
            </a:r>
            <a:endParaRPr lang="ko-KR" altLang="en-US" sz="1200" b="1" dirty="0">
              <a:latin typeface="HY견고딕" pitchFamily="18" charset="-127"/>
              <a:ea typeface="HY견고딕" pitchFamily="18" charset="-127"/>
            </a:endParaRPr>
          </a:p>
          <a:p>
            <a:r>
              <a:rPr lang="en-US" altLang="ko-KR" sz="1200" b="1" dirty="0" smtClean="0">
                <a:latin typeface="HY견고딕" pitchFamily="18" charset="-127"/>
                <a:ea typeface="HY견고딕" pitchFamily="18" charset="-127"/>
              </a:rPr>
              <a:t>                        array(2</a:t>
            </a:r>
            <a:r>
              <a:rPr lang="ko-KR" altLang="en-US" sz="1200" b="1" dirty="0" smtClean="0">
                <a:latin typeface="HY견고딕" pitchFamily="18" charset="-127"/>
                <a:ea typeface="HY견고딕" pitchFamily="18" charset="-127"/>
              </a:rPr>
              <a:t>번째 </a:t>
            </a:r>
            <a:r>
              <a:rPr lang="ko-KR" altLang="en-US" sz="1200" b="1" dirty="0">
                <a:latin typeface="HY견고딕" pitchFamily="18" charset="-127"/>
                <a:ea typeface="HY견고딕" pitchFamily="18" charset="-127"/>
              </a:rPr>
              <a:t>행의 요소들을 쉼표로 구분하여 기술</a:t>
            </a:r>
            <a:r>
              <a:rPr lang="en-US" altLang="ko-KR" sz="1200" b="1" dirty="0">
                <a:latin typeface="HY견고딕" pitchFamily="18" charset="-127"/>
                <a:ea typeface="HY견고딕" pitchFamily="18" charset="-127"/>
              </a:rPr>
              <a:t>)); </a:t>
            </a:r>
            <a:endParaRPr lang="ko-KR" altLang="en-US" sz="1200" b="1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64822" y="5188747"/>
            <a:ext cx="2310248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latin typeface="HY견고딕" pitchFamily="18" charset="-127"/>
                <a:ea typeface="HY견고딕" pitchFamily="18" charset="-127"/>
              </a:rPr>
              <a:t>2</a:t>
            </a:r>
            <a:r>
              <a:rPr lang="ko-KR" altLang="en-US" sz="1600" b="1" dirty="0">
                <a:latin typeface="HY견고딕" pitchFamily="18" charset="-127"/>
                <a:ea typeface="HY견고딕" pitchFamily="18" charset="-127"/>
              </a:rPr>
              <a:t>차원 배열의 선언방식 </a:t>
            </a:r>
            <a:endParaRPr lang="ko-KR" altLang="en-US" sz="1600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8" name="Text Box 8"/>
          <p:cNvSpPr txBox="1">
            <a:spLocks noChangeArrowheads="1"/>
          </p:cNvSpPr>
          <p:nvPr/>
        </p:nvSpPr>
        <p:spPr bwMode="auto">
          <a:xfrm>
            <a:off x="6643215" y="496575"/>
            <a:ext cx="2465289" cy="318924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  <a:effectLst/>
        </p:spPr>
        <p:txBody>
          <a:bodyPr wrap="square" lIns="36000" tIns="36000" rIns="36000" bIns="36000" anchor="ctr">
            <a:spAutoFit/>
          </a:bodyPr>
          <a:lstStyle/>
          <a:p>
            <a:pPr algn="r"/>
            <a:r>
              <a:rPr lang="en-US" altLang="ko-KR" sz="1600" dirty="0" smtClean="0">
                <a:solidFill>
                  <a:srgbClr val="0000CC"/>
                </a:solidFill>
                <a:latin typeface="HY견고딕" pitchFamily="18" charset="-127"/>
                <a:ea typeface="HY견고딕" pitchFamily="18" charset="-127"/>
                <a:sym typeface="Wingdings" pitchFamily="2" charset="2"/>
              </a:rPr>
              <a:t>17. </a:t>
            </a:r>
            <a:r>
              <a:rPr lang="ko-KR" altLang="en-US" sz="1600" dirty="0" smtClean="0">
                <a:solidFill>
                  <a:srgbClr val="0000CC"/>
                </a:solidFill>
                <a:latin typeface="HY견고딕" pitchFamily="18" charset="-127"/>
                <a:ea typeface="HY견고딕" pitchFamily="18" charset="-127"/>
                <a:sym typeface="Wingdings" pitchFamily="2" charset="2"/>
              </a:rPr>
              <a:t>세션</a:t>
            </a:r>
            <a:r>
              <a:rPr lang="en-US" altLang="ko-KR" sz="1600" dirty="0" smtClean="0">
                <a:solidFill>
                  <a:srgbClr val="0000CC"/>
                </a:solidFill>
                <a:latin typeface="HY견고딕" pitchFamily="18" charset="-127"/>
                <a:ea typeface="HY견고딕" pitchFamily="18" charset="-127"/>
                <a:sym typeface="Wingdings" pitchFamily="2" charset="2"/>
              </a:rPr>
              <a:t>(</a:t>
            </a:r>
            <a:r>
              <a:rPr lang="en-US" altLang="ko-KR" sz="1600" b="1" dirty="0" smtClean="0">
                <a:solidFill>
                  <a:srgbClr val="0000CC"/>
                </a:solidFill>
                <a:latin typeface="HY견고딕" pitchFamily="18" charset="-127"/>
                <a:ea typeface="HY견고딕" pitchFamily="18" charset="-127"/>
              </a:rPr>
              <a:t>session</a:t>
            </a:r>
            <a:r>
              <a:rPr lang="en-US" altLang="ko-KR" sz="1600" b="1" dirty="0">
                <a:solidFill>
                  <a:srgbClr val="0000CC"/>
                </a:solidFill>
                <a:latin typeface="HY견고딕" pitchFamily="18" charset="-127"/>
                <a:ea typeface="HY견고딕" pitchFamily="18" charset="-127"/>
              </a:rPr>
              <a:t>) </a:t>
            </a:r>
            <a:endParaRPr lang="ko-KR" altLang="en-US" sz="1600" dirty="0">
              <a:solidFill>
                <a:srgbClr val="0000CC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1" name="Rectangle 6"/>
          <p:cNvSpPr>
            <a:spLocks noChangeArrowheads="1"/>
          </p:cNvSpPr>
          <p:nvPr/>
        </p:nvSpPr>
        <p:spPr bwMode="auto">
          <a:xfrm>
            <a:off x="815975" y="202841"/>
            <a:ext cx="454818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altLang="ko-KR" sz="20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</a:rPr>
              <a:t>6. </a:t>
            </a:r>
            <a:r>
              <a:rPr lang="ko-KR" altLang="en-US" sz="20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</a:rPr>
              <a:t>세션</a:t>
            </a:r>
            <a:r>
              <a:rPr lang="en-US" altLang="ko-KR" sz="20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</a:rPr>
              <a:t>(session) </a:t>
            </a:r>
            <a:r>
              <a:rPr lang="ko-KR" altLang="en-US" sz="20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</a:rPr>
              <a:t>활용</a:t>
            </a:r>
            <a:endParaRPr lang="ko-KR" altLang="en-US" sz="2000" b="1" dirty="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607691" y="1052736"/>
            <a:ext cx="6124549" cy="374586"/>
            <a:chOff x="393848" y="1050245"/>
            <a:chExt cx="6124549" cy="374586"/>
          </a:xfrm>
        </p:grpSpPr>
        <p:grpSp>
          <p:nvGrpSpPr>
            <p:cNvPr id="23" name="Group 13"/>
            <p:cNvGrpSpPr>
              <a:grpSpLocks/>
            </p:cNvGrpSpPr>
            <p:nvPr/>
          </p:nvGrpSpPr>
          <p:grpSpPr bwMode="auto">
            <a:xfrm>
              <a:off x="395536" y="1054740"/>
              <a:ext cx="6097223" cy="370091"/>
              <a:chOff x="129" y="640"/>
              <a:chExt cx="8638" cy="295"/>
            </a:xfrm>
          </p:grpSpPr>
          <p:sp>
            <p:nvSpPr>
              <p:cNvPr id="25" name="Rectangle 14"/>
              <p:cNvSpPr>
                <a:spLocks noChangeArrowheads="1"/>
              </p:cNvSpPr>
              <p:nvPr/>
            </p:nvSpPr>
            <p:spPr bwMode="auto">
              <a:xfrm>
                <a:off x="129" y="652"/>
                <a:ext cx="8638" cy="274"/>
              </a:xfrm>
              <a:prstGeom prst="rect">
                <a:avLst/>
              </a:prstGeom>
              <a:gradFill rotWithShape="1">
                <a:gsLst>
                  <a:gs pos="0">
                    <a:srgbClr val="0070C0"/>
                  </a:gs>
                  <a:gs pos="40000">
                    <a:srgbClr val="CCFFFF"/>
                  </a:gs>
                  <a:gs pos="97000">
                    <a:schemeClr val="bg1"/>
                  </a:gs>
                </a:gsLst>
                <a:lin ang="0" scaled="1"/>
              </a:gra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ko-KR" altLang="en-US">
                  <a:solidFill>
                    <a:schemeClr val="bg1"/>
                  </a:solidFill>
                  <a:latin typeface="굴림" pitchFamily="50" charset="-127"/>
                  <a:ea typeface="굴림" pitchFamily="50" charset="-127"/>
                </a:endParaRPr>
              </a:p>
            </p:txBody>
          </p:sp>
          <p:sp>
            <p:nvSpPr>
              <p:cNvPr id="26" name="Rectangle 15"/>
              <p:cNvSpPr>
                <a:spLocks noChangeArrowheads="1"/>
              </p:cNvSpPr>
              <p:nvPr/>
            </p:nvSpPr>
            <p:spPr bwMode="auto">
              <a:xfrm>
                <a:off x="129" y="640"/>
                <a:ext cx="5456" cy="11"/>
              </a:xfrm>
              <a:prstGeom prst="rect">
                <a:avLst/>
              </a:prstGeom>
              <a:gradFill rotWithShape="1">
                <a:gsLst>
                  <a:gs pos="0">
                    <a:srgbClr val="F0F0F0"/>
                  </a:gs>
                  <a:gs pos="100000">
                    <a:srgbClr val="EAEAEA"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ko-KR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7" name="Rectangle 16"/>
              <p:cNvSpPr>
                <a:spLocks noChangeArrowheads="1"/>
              </p:cNvSpPr>
              <p:nvPr/>
            </p:nvSpPr>
            <p:spPr bwMode="auto">
              <a:xfrm>
                <a:off x="129" y="924"/>
                <a:ext cx="5456" cy="11"/>
              </a:xfrm>
              <a:prstGeom prst="rect">
                <a:avLst/>
              </a:prstGeom>
              <a:gradFill rotWithShape="1">
                <a:gsLst>
                  <a:gs pos="0">
                    <a:srgbClr val="F0F0F0"/>
                  </a:gs>
                  <a:gs pos="100000">
                    <a:srgbClr val="EAEAEA"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ko-KR" altLang="en-US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24" name="Text Box 19"/>
            <p:cNvSpPr txBox="1">
              <a:spLocks noChangeArrowheads="1"/>
            </p:cNvSpPr>
            <p:nvPr/>
          </p:nvSpPr>
          <p:spPr bwMode="auto">
            <a:xfrm>
              <a:off x="393848" y="1050245"/>
              <a:ext cx="6124549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dist="17961" dir="2700000" algn="ctr" rotWithShape="0">
                <a:srgbClr val="000066"/>
              </a:outerShdw>
            </a:effectLst>
          </p:spPr>
          <p:txBody>
            <a:bodyPr wrap="square">
              <a:spAutoFit/>
            </a:bodyPr>
            <a:lstStyle/>
            <a:p>
              <a:r>
                <a:rPr lang="en-US" altLang="ko-KR" spc="100" dirty="0" smtClean="0">
                  <a:solidFill>
                    <a:schemeClr val="bg1"/>
                  </a:solidFill>
                  <a:latin typeface="HY견고딕" pitchFamily="18" charset="-127"/>
                  <a:ea typeface="HY견고딕" pitchFamily="18" charset="-127"/>
                </a:rPr>
                <a:t>3. </a:t>
              </a:r>
              <a:r>
                <a:rPr lang="ko-KR" altLang="en-US" spc="100" dirty="0" smtClean="0">
                  <a:solidFill>
                    <a:schemeClr val="bg1"/>
                  </a:solidFill>
                  <a:latin typeface="HY견고딕" pitchFamily="18" charset="-127"/>
                  <a:ea typeface="HY견고딕" pitchFamily="18" charset="-127"/>
                </a:rPr>
                <a:t>세션을 이용한 로그인 프로그램</a:t>
              </a:r>
              <a:endParaRPr lang="en-US" altLang="ko-KR" spc="1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88916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4802"/>
    </mc:Choice>
    <mc:Fallback xmlns="">
      <p:transition spd="slow" advTm="144802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 smtClean="0">
                <a:solidFill>
                  <a:srgbClr val="3333CC"/>
                </a:solidFill>
              </a:rPr>
              <a:t>Page </a:t>
            </a:r>
            <a:fld id="{B2E0AFF9-790E-4EDE-B53D-40F806A63927}" type="slidenum">
              <a:rPr lang="en-US" altLang="ko-KR" smtClean="0">
                <a:solidFill>
                  <a:srgbClr val="3333CC"/>
                </a:solidFill>
              </a:rPr>
              <a:pPr/>
              <a:t>36</a:t>
            </a:fld>
            <a:endParaRPr lang="en-US" altLang="ko-KR" dirty="0">
              <a:solidFill>
                <a:srgbClr val="3333CC"/>
              </a:solidFill>
            </a:endParaRPr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069" y="1666106"/>
            <a:ext cx="7842363" cy="42831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707905" y="2098154"/>
            <a:ext cx="3587842" cy="261610"/>
          </a:xfrm>
          <a:prstGeom prst="rect">
            <a:avLst/>
          </a:prstGeom>
          <a:solidFill>
            <a:srgbClr val="FFFF00">
              <a:alpha val="50000"/>
            </a:srgbClr>
          </a:solidFill>
        </p:spPr>
        <p:txBody>
          <a:bodyPr wrap="none" rtlCol="0">
            <a:spAutoFit/>
          </a:bodyPr>
          <a:lstStyle/>
          <a:p>
            <a:r>
              <a:rPr lang="en-US" altLang="ko-KR" sz="1100" b="1" dirty="0" smtClean="0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en-US" altLang="ko-KR" sz="1100" b="1" dirty="0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100" b="1" dirty="0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외부로부터 요청된 </a:t>
            </a:r>
            <a:r>
              <a:rPr lang="en-US" altLang="ko-KR" sz="1100" b="1" dirty="0" err="1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uid</a:t>
            </a:r>
            <a:r>
              <a:rPr lang="en-US" altLang="ko-KR" sz="1100" b="1" dirty="0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en-US" altLang="ko-KR" sz="1100" b="1" dirty="0" err="1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pwd</a:t>
            </a:r>
            <a:r>
              <a:rPr lang="ko-KR" altLang="en-US" sz="1100" b="1" dirty="0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읽어서 변수에 저장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804249" y="2962250"/>
            <a:ext cx="1584176" cy="430887"/>
          </a:xfrm>
          <a:prstGeom prst="rect">
            <a:avLst/>
          </a:prstGeom>
          <a:solidFill>
            <a:srgbClr val="FFFF00">
              <a:alpha val="5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ko-KR" sz="1100" b="1" dirty="0" smtClean="0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en-US" altLang="ko-KR" sz="1100" b="1" dirty="0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ko-KR" altLang="en-US" sz="1100" b="1" dirty="0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가상아이디</a:t>
            </a:r>
            <a:r>
              <a:rPr lang="en-US" altLang="ko-KR" sz="1100" b="1" dirty="0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100" b="1" dirty="0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비번 </a:t>
            </a:r>
          </a:p>
          <a:p>
            <a:r>
              <a:rPr lang="ko-KR" altLang="en-US" sz="1100" b="1" dirty="0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배열로 </a:t>
            </a:r>
            <a:r>
              <a:rPr lang="ko-KR" altLang="en-US" sz="1100" b="1" dirty="0" err="1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셋팅</a:t>
            </a:r>
            <a:r>
              <a:rPr lang="ko-KR" altLang="en-US" sz="1100" b="1" dirty="0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355543" y="3773509"/>
            <a:ext cx="2759089" cy="261610"/>
          </a:xfrm>
          <a:prstGeom prst="rect">
            <a:avLst/>
          </a:prstGeom>
          <a:solidFill>
            <a:srgbClr val="FFFF00">
              <a:alpha val="50000"/>
            </a:srgbClr>
          </a:solidFill>
        </p:spPr>
        <p:txBody>
          <a:bodyPr wrap="none" rtlCol="0">
            <a:spAutoFit/>
          </a:bodyPr>
          <a:lstStyle/>
          <a:p>
            <a:r>
              <a:rPr lang="en-US" altLang="ko-KR" sz="1100" b="1" dirty="0" smtClean="0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en-US" altLang="ko-KR" sz="1100" b="1" dirty="0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100" b="1" dirty="0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배열의 각 내용과 입력된 </a:t>
            </a:r>
            <a:r>
              <a:rPr lang="en-US" altLang="ko-KR" sz="1100" b="1" dirty="0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id/</a:t>
            </a:r>
            <a:r>
              <a:rPr lang="en-US" altLang="ko-KR" sz="1100" b="1" dirty="0" err="1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pwd</a:t>
            </a:r>
            <a:r>
              <a:rPr lang="ko-KR" altLang="en-US" sz="1100" b="1" dirty="0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비교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699793" y="4629467"/>
            <a:ext cx="5688632" cy="261610"/>
          </a:xfrm>
          <a:prstGeom prst="rect">
            <a:avLst/>
          </a:prstGeom>
          <a:solidFill>
            <a:srgbClr val="FFFF00">
              <a:alpha val="5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ko-KR" sz="1100" b="1" dirty="0" smtClean="0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r>
              <a:rPr lang="en-US" altLang="ko-KR" sz="1100" b="1" dirty="0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100" b="1" dirty="0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아이디와 비밀번호가 일치할 경우 </a:t>
            </a:r>
            <a:r>
              <a:rPr lang="en-US" altLang="ko-KR" sz="1100" b="1" dirty="0" err="1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sw</a:t>
            </a:r>
            <a:r>
              <a:rPr lang="ko-KR" altLang="en-US" sz="1100" b="1" dirty="0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값을 </a:t>
            </a:r>
            <a:r>
              <a:rPr lang="en-US" altLang="ko-KR" sz="1100" b="1" dirty="0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100" b="1" dirty="0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 </a:t>
            </a:r>
            <a:r>
              <a:rPr lang="ko-KR" altLang="en-US" sz="1100" b="1" dirty="0" err="1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셋팅</a:t>
            </a:r>
            <a:r>
              <a:rPr lang="ko-KR" altLang="en-US" sz="1100" b="1" dirty="0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후 </a:t>
            </a:r>
            <a:r>
              <a:rPr lang="ko-KR" altLang="en-US" sz="1100" b="1" dirty="0" err="1" smtClean="0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반복문에서</a:t>
            </a:r>
            <a:r>
              <a:rPr lang="ko-KR" altLang="en-US" sz="1100" b="1" dirty="0" smtClean="0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100" b="1" dirty="0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벗어남 </a:t>
            </a:r>
          </a:p>
        </p:txBody>
      </p:sp>
      <p:sp>
        <p:nvSpPr>
          <p:cNvPr id="11" name="Text Box 8"/>
          <p:cNvSpPr txBox="1">
            <a:spLocks noChangeArrowheads="1"/>
          </p:cNvSpPr>
          <p:nvPr/>
        </p:nvSpPr>
        <p:spPr bwMode="auto">
          <a:xfrm>
            <a:off x="6643215" y="496575"/>
            <a:ext cx="2465289" cy="318924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  <a:effectLst/>
        </p:spPr>
        <p:txBody>
          <a:bodyPr wrap="square" lIns="36000" tIns="36000" rIns="36000" bIns="36000" anchor="ctr">
            <a:spAutoFit/>
          </a:bodyPr>
          <a:lstStyle/>
          <a:p>
            <a:pPr algn="r"/>
            <a:r>
              <a:rPr lang="en-US" altLang="ko-KR" sz="1600" dirty="0" smtClean="0">
                <a:solidFill>
                  <a:srgbClr val="0000CC"/>
                </a:solidFill>
                <a:latin typeface="HY견고딕" pitchFamily="18" charset="-127"/>
                <a:ea typeface="HY견고딕" pitchFamily="18" charset="-127"/>
                <a:sym typeface="Wingdings" pitchFamily="2" charset="2"/>
              </a:rPr>
              <a:t>17. </a:t>
            </a:r>
            <a:r>
              <a:rPr lang="ko-KR" altLang="en-US" sz="1600" dirty="0" smtClean="0">
                <a:solidFill>
                  <a:srgbClr val="0000CC"/>
                </a:solidFill>
                <a:latin typeface="HY견고딕" pitchFamily="18" charset="-127"/>
                <a:ea typeface="HY견고딕" pitchFamily="18" charset="-127"/>
                <a:sym typeface="Wingdings" pitchFamily="2" charset="2"/>
              </a:rPr>
              <a:t>세션</a:t>
            </a:r>
            <a:r>
              <a:rPr lang="en-US" altLang="ko-KR" sz="1600" dirty="0" smtClean="0">
                <a:solidFill>
                  <a:srgbClr val="0000CC"/>
                </a:solidFill>
                <a:latin typeface="HY견고딕" pitchFamily="18" charset="-127"/>
                <a:ea typeface="HY견고딕" pitchFamily="18" charset="-127"/>
                <a:sym typeface="Wingdings" pitchFamily="2" charset="2"/>
              </a:rPr>
              <a:t>(</a:t>
            </a:r>
            <a:r>
              <a:rPr lang="en-US" altLang="ko-KR" sz="1600" b="1" dirty="0" smtClean="0">
                <a:solidFill>
                  <a:srgbClr val="0000CC"/>
                </a:solidFill>
                <a:latin typeface="HY견고딕" pitchFamily="18" charset="-127"/>
                <a:ea typeface="HY견고딕" pitchFamily="18" charset="-127"/>
              </a:rPr>
              <a:t>session</a:t>
            </a:r>
            <a:r>
              <a:rPr lang="en-US" altLang="ko-KR" sz="1600" b="1" dirty="0">
                <a:solidFill>
                  <a:srgbClr val="0000CC"/>
                </a:solidFill>
                <a:latin typeface="HY견고딕" pitchFamily="18" charset="-127"/>
                <a:ea typeface="HY견고딕" pitchFamily="18" charset="-127"/>
              </a:rPr>
              <a:t>) </a:t>
            </a:r>
            <a:endParaRPr lang="ko-KR" altLang="en-US" sz="1600" dirty="0">
              <a:solidFill>
                <a:srgbClr val="0000CC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4" name="Rectangle 6"/>
          <p:cNvSpPr>
            <a:spLocks noChangeArrowheads="1"/>
          </p:cNvSpPr>
          <p:nvPr/>
        </p:nvSpPr>
        <p:spPr bwMode="auto">
          <a:xfrm>
            <a:off x="815975" y="202841"/>
            <a:ext cx="454818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altLang="ko-KR" sz="20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</a:rPr>
              <a:t>6. </a:t>
            </a:r>
            <a:r>
              <a:rPr lang="ko-KR" altLang="en-US" sz="20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</a:rPr>
              <a:t>세션</a:t>
            </a:r>
            <a:r>
              <a:rPr lang="en-US" altLang="ko-KR" sz="20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</a:rPr>
              <a:t>(session) </a:t>
            </a:r>
            <a:r>
              <a:rPr lang="ko-KR" altLang="en-US" sz="20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</a:rPr>
              <a:t>활용</a:t>
            </a:r>
            <a:endParaRPr lang="ko-KR" altLang="en-US" sz="2000" b="1" dirty="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607691" y="1052736"/>
            <a:ext cx="6124549" cy="374586"/>
            <a:chOff x="393848" y="1050245"/>
            <a:chExt cx="6124549" cy="374586"/>
          </a:xfrm>
        </p:grpSpPr>
        <p:grpSp>
          <p:nvGrpSpPr>
            <p:cNvPr id="16" name="Group 13"/>
            <p:cNvGrpSpPr>
              <a:grpSpLocks/>
            </p:cNvGrpSpPr>
            <p:nvPr/>
          </p:nvGrpSpPr>
          <p:grpSpPr bwMode="auto">
            <a:xfrm>
              <a:off x="395536" y="1054740"/>
              <a:ext cx="6097223" cy="370091"/>
              <a:chOff x="129" y="640"/>
              <a:chExt cx="8638" cy="295"/>
            </a:xfrm>
          </p:grpSpPr>
          <p:sp>
            <p:nvSpPr>
              <p:cNvPr id="18" name="Rectangle 14"/>
              <p:cNvSpPr>
                <a:spLocks noChangeArrowheads="1"/>
              </p:cNvSpPr>
              <p:nvPr/>
            </p:nvSpPr>
            <p:spPr bwMode="auto">
              <a:xfrm>
                <a:off x="129" y="652"/>
                <a:ext cx="8638" cy="274"/>
              </a:xfrm>
              <a:prstGeom prst="rect">
                <a:avLst/>
              </a:prstGeom>
              <a:gradFill rotWithShape="1">
                <a:gsLst>
                  <a:gs pos="0">
                    <a:srgbClr val="0070C0"/>
                  </a:gs>
                  <a:gs pos="40000">
                    <a:srgbClr val="CCFFFF"/>
                  </a:gs>
                  <a:gs pos="97000">
                    <a:schemeClr val="bg1"/>
                  </a:gs>
                </a:gsLst>
                <a:lin ang="0" scaled="1"/>
              </a:gra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ko-KR" altLang="en-US">
                  <a:solidFill>
                    <a:schemeClr val="bg1"/>
                  </a:solidFill>
                  <a:latin typeface="굴림" pitchFamily="50" charset="-127"/>
                  <a:ea typeface="굴림" pitchFamily="50" charset="-127"/>
                </a:endParaRPr>
              </a:p>
            </p:txBody>
          </p:sp>
          <p:sp>
            <p:nvSpPr>
              <p:cNvPr id="19" name="Rectangle 15"/>
              <p:cNvSpPr>
                <a:spLocks noChangeArrowheads="1"/>
              </p:cNvSpPr>
              <p:nvPr/>
            </p:nvSpPr>
            <p:spPr bwMode="auto">
              <a:xfrm>
                <a:off x="129" y="640"/>
                <a:ext cx="5456" cy="11"/>
              </a:xfrm>
              <a:prstGeom prst="rect">
                <a:avLst/>
              </a:prstGeom>
              <a:gradFill rotWithShape="1">
                <a:gsLst>
                  <a:gs pos="0">
                    <a:srgbClr val="F0F0F0"/>
                  </a:gs>
                  <a:gs pos="100000">
                    <a:srgbClr val="EAEAEA"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ko-KR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0" name="Rectangle 16"/>
              <p:cNvSpPr>
                <a:spLocks noChangeArrowheads="1"/>
              </p:cNvSpPr>
              <p:nvPr/>
            </p:nvSpPr>
            <p:spPr bwMode="auto">
              <a:xfrm>
                <a:off x="129" y="924"/>
                <a:ext cx="5456" cy="11"/>
              </a:xfrm>
              <a:prstGeom prst="rect">
                <a:avLst/>
              </a:prstGeom>
              <a:gradFill rotWithShape="1">
                <a:gsLst>
                  <a:gs pos="0">
                    <a:srgbClr val="F0F0F0"/>
                  </a:gs>
                  <a:gs pos="100000">
                    <a:srgbClr val="EAEAEA"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ko-KR" altLang="en-US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7" name="Text Box 19"/>
            <p:cNvSpPr txBox="1">
              <a:spLocks noChangeArrowheads="1"/>
            </p:cNvSpPr>
            <p:nvPr/>
          </p:nvSpPr>
          <p:spPr bwMode="auto">
            <a:xfrm>
              <a:off x="393848" y="1050245"/>
              <a:ext cx="6124549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dist="17961" dir="2700000" algn="ctr" rotWithShape="0">
                <a:srgbClr val="000066"/>
              </a:outerShdw>
            </a:effectLst>
          </p:spPr>
          <p:txBody>
            <a:bodyPr wrap="square">
              <a:spAutoFit/>
            </a:bodyPr>
            <a:lstStyle/>
            <a:p>
              <a:r>
                <a:rPr lang="en-US" altLang="ko-KR" spc="100" dirty="0" smtClean="0">
                  <a:solidFill>
                    <a:schemeClr val="bg1"/>
                  </a:solidFill>
                  <a:latin typeface="HY견고딕" pitchFamily="18" charset="-127"/>
                  <a:ea typeface="HY견고딕" pitchFamily="18" charset="-127"/>
                </a:rPr>
                <a:t>3. </a:t>
              </a:r>
              <a:r>
                <a:rPr lang="ko-KR" altLang="en-US" spc="100" dirty="0" smtClean="0">
                  <a:solidFill>
                    <a:schemeClr val="bg1"/>
                  </a:solidFill>
                  <a:latin typeface="HY견고딕" pitchFamily="18" charset="-127"/>
                  <a:ea typeface="HY견고딕" pitchFamily="18" charset="-127"/>
                </a:rPr>
                <a:t>세션을 이용한 로그인 프로그램</a:t>
              </a:r>
              <a:endParaRPr lang="en-US" altLang="ko-KR" spc="1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89249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5048"/>
    </mc:Choice>
    <mc:Fallback xmlns="">
      <p:transition spd="slow" advTm="75048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 smtClean="0">
                <a:solidFill>
                  <a:srgbClr val="3333CC"/>
                </a:solidFill>
              </a:rPr>
              <a:t>Page </a:t>
            </a:r>
            <a:fld id="{B2E0AFF9-790E-4EDE-B53D-40F806A63927}" type="slidenum">
              <a:rPr lang="en-US" altLang="ko-KR" smtClean="0">
                <a:solidFill>
                  <a:srgbClr val="3333CC"/>
                </a:solidFill>
              </a:rPr>
              <a:pPr/>
              <a:t>37</a:t>
            </a:fld>
            <a:endParaRPr lang="en-US" altLang="ko-KR" dirty="0">
              <a:solidFill>
                <a:srgbClr val="3333CC"/>
              </a:solidFill>
            </a:endParaRPr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652364"/>
            <a:ext cx="7920880" cy="415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627784" y="1569352"/>
            <a:ext cx="5904656" cy="430887"/>
          </a:xfrm>
          <a:prstGeom prst="rect">
            <a:avLst/>
          </a:prstGeom>
          <a:solidFill>
            <a:srgbClr val="FFFF00">
              <a:alpha val="5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ko-KR" sz="11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en-US" altLang="ko-KR" sz="11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Sw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가 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인 경우 </a:t>
            </a:r>
            <a:r>
              <a:rPr lang="ko-KR" altLang="en-US" sz="11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배열내에서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똑같은 아이디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비번 검색에 실패함을 의미 </a:t>
            </a:r>
            <a:r>
              <a:rPr lang="ko-KR" altLang="en-US" sz="11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따라서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사용자에게 메시지 보여주고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재입력을 하도록 이전화면으로 </a:t>
            </a:r>
            <a:r>
              <a:rPr lang="ko-KR" altLang="en-US" sz="11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이동하는 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스크립트 삽입 </a:t>
            </a:r>
            <a:endParaRPr lang="ko-KR" altLang="en-US" sz="1100" b="1" dirty="0">
              <a:solidFill>
                <a:srgbClr val="0000C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849446" y="3971254"/>
            <a:ext cx="3509294" cy="261610"/>
          </a:xfrm>
          <a:prstGeom prst="rect">
            <a:avLst/>
          </a:prstGeom>
          <a:solidFill>
            <a:srgbClr val="FFFF00">
              <a:alpha val="50000"/>
            </a:srgbClr>
          </a:solidFill>
        </p:spPr>
        <p:txBody>
          <a:bodyPr wrap="none" rtlCol="0">
            <a:spAutoFit/>
          </a:bodyPr>
          <a:lstStyle/>
          <a:p>
            <a:r>
              <a:rPr lang="en-US" altLang="ko-KR" sz="11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일치하는 경우 세션을 시작하고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세션변수를 생성 </a:t>
            </a:r>
            <a:endParaRPr lang="ko-KR" altLang="en-US" sz="1100" b="1" dirty="0">
              <a:solidFill>
                <a:srgbClr val="0000C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59832" y="5089198"/>
            <a:ext cx="3187091" cy="261610"/>
          </a:xfrm>
          <a:prstGeom prst="rect">
            <a:avLst/>
          </a:prstGeom>
          <a:solidFill>
            <a:srgbClr val="FFFF00">
              <a:alpha val="50000"/>
            </a:srgbClr>
          </a:solidFill>
        </p:spPr>
        <p:txBody>
          <a:bodyPr wrap="none" rtlCol="0">
            <a:spAutoFit/>
          </a:bodyPr>
          <a:lstStyle/>
          <a:p>
            <a:r>
              <a:rPr lang="en-US" altLang="ko-KR" sz="11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7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세션을 </a:t>
            </a:r>
            <a:r>
              <a:rPr lang="ko-KR" altLang="en-US" sz="11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읽기 위해 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18_oksession.php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 이동 </a:t>
            </a:r>
            <a:endParaRPr lang="ko-KR" altLang="en-US" sz="1100" b="1" dirty="0">
              <a:solidFill>
                <a:srgbClr val="0000C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 Box 8"/>
          <p:cNvSpPr txBox="1">
            <a:spLocks noChangeArrowheads="1"/>
          </p:cNvSpPr>
          <p:nvPr/>
        </p:nvSpPr>
        <p:spPr bwMode="auto">
          <a:xfrm>
            <a:off x="6588224" y="481186"/>
            <a:ext cx="2465289" cy="349702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  <a:effectLst/>
        </p:spPr>
        <p:txBody>
          <a:bodyPr wrap="square" lIns="36000" tIns="36000" rIns="36000" bIns="36000" anchor="ctr">
            <a:spAutoFit/>
          </a:bodyPr>
          <a:lstStyle/>
          <a:p>
            <a:pPr algn="r"/>
            <a:r>
              <a:rPr lang="en-US" altLang="ko-KR" dirty="0" smtClean="0">
                <a:solidFill>
                  <a:srgbClr val="0000CC"/>
                </a:solidFill>
                <a:latin typeface="HY견고딕" pitchFamily="18" charset="-127"/>
                <a:ea typeface="HY견고딕" pitchFamily="18" charset="-127"/>
                <a:sym typeface="Wingdings" pitchFamily="2" charset="2"/>
              </a:rPr>
              <a:t>17. </a:t>
            </a:r>
            <a:r>
              <a:rPr lang="ko-KR" altLang="en-US" dirty="0" smtClean="0">
                <a:solidFill>
                  <a:srgbClr val="0000CC"/>
                </a:solidFill>
                <a:latin typeface="HY견고딕" pitchFamily="18" charset="-127"/>
                <a:ea typeface="HY견고딕" pitchFamily="18" charset="-127"/>
                <a:sym typeface="Wingdings" pitchFamily="2" charset="2"/>
              </a:rPr>
              <a:t>세션</a:t>
            </a:r>
            <a:r>
              <a:rPr lang="en-US" altLang="ko-KR" dirty="0" smtClean="0">
                <a:solidFill>
                  <a:srgbClr val="0000CC"/>
                </a:solidFill>
                <a:latin typeface="HY견고딕" pitchFamily="18" charset="-127"/>
                <a:ea typeface="HY견고딕" pitchFamily="18" charset="-127"/>
                <a:sym typeface="Wingdings" pitchFamily="2" charset="2"/>
              </a:rPr>
              <a:t>(</a:t>
            </a:r>
            <a:r>
              <a:rPr lang="en-US" altLang="ko-KR" b="1" dirty="0" smtClean="0">
                <a:solidFill>
                  <a:srgbClr val="0000CC"/>
                </a:solidFill>
                <a:latin typeface="HY견고딕" pitchFamily="18" charset="-127"/>
                <a:ea typeface="HY견고딕" pitchFamily="18" charset="-127"/>
              </a:rPr>
              <a:t>session</a:t>
            </a:r>
            <a:r>
              <a:rPr lang="en-US" altLang="ko-KR" b="1" dirty="0">
                <a:solidFill>
                  <a:srgbClr val="0000CC"/>
                </a:solidFill>
                <a:latin typeface="HY견고딕" pitchFamily="18" charset="-127"/>
                <a:ea typeface="HY견고딕" pitchFamily="18" charset="-127"/>
              </a:rPr>
              <a:t>) </a:t>
            </a:r>
            <a:endParaRPr lang="ko-KR" altLang="en-US" dirty="0">
              <a:solidFill>
                <a:srgbClr val="0000CC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815975" y="202841"/>
            <a:ext cx="454818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altLang="ko-KR" sz="20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</a:rPr>
              <a:t>6. </a:t>
            </a:r>
            <a:r>
              <a:rPr lang="ko-KR" altLang="en-US" sz="20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</a:rPr>
              <a:t>세션</a:t>
            </a:r>
            <a:r>
              <a:rPr lang="en-US" altLang="ko-KR" sz="20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</a:rPr>
              <a:t>(session) </a:t>
            </a:r>
            <a:r>
              <a:rPr lang="ko-KR" altLang="en-US" sz="20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</a:rPr>
              <a:t>활용</a:t>
            </a:r>
            <a:endParaRPr lang="ko-KR" altLang="en-US" sz="2000" b="1" dirty="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607691" y="1052736"/>
            <a:ext cx="6124549" cy="374586"/>
            <a:chOff x="393848" y="1050245"/>
            <a:chExt cx="6124549" cy="374586"/>
          </a:xfrm>
        </p:grpSpPr>
        <p:grpSp>
          <p:nvGrpSpPr>
            <p:cNvPr id="13" name="Group 13"/>
            <p:cNvGrpSpPr>
              <a:grpSpLocks/>
            </p:cNvGrpSpPr>
            <p:nvPr/>
          </p:nvGrpSpPr>
          <p:grpSpPr bwMode="auto">
            <a:xfrm>
              <a:off x="395536" y="1054740"/>
              <a:ext cx="6097223" cy="370091"/>
              <a:chOff x="129" y="640"/>
              <a:chExt cx="8638" cy="295"/>
            </a:xfrm>
          </p:grpSpPr>
          <p:sp>
            <p:nvSpPr>
              <p:cNvPr id="15" name="Rectangle 14"/>
              <p:cNvSpPr>
                <a:spLocks noChangeArrowheads="1"/>
              </p:cNvSpPr>
              <p:nvPr/>
            </p:nvSpPr>
            <p:spPr bwMode="auto">
              <a:xfrm>
                <a:off x="129" y="652"/>
                <a:ext cx="8638" cy="274"/>
              </a:xfrm>
              <a:prstGeom prst="rect">
                <a:avLst/>
              </a:prstGeom>
              <a:gradFill rotWithShape="1">
                <a:gsLst>
                  <a:gs pos="0">
                    <a:srgbClr val="0070C0"/>
                  </a:gs>
                  <a:gs pos="40000">
                    <a:srgbClr val="CCFFFF"/>
                  </a:gs>
                  <a:gs pos="97000">
                    <a:schemeClr val="bg1"/>
                  </a:gs>
                </a:gsLst>
                <a:lin ang="0" scaled="1"/>
              </a:gra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ko-KR" altLang="en-US">
                  <a:solidFill>
                    <a:schemeClr val="bg1"/>
                  </a:solidFill>
                  <a:latin typeface="굴림" pitchFamily="50" charset="-127"/>
                  <a:ea typeface="굴림" pitchFamily="50" charset="-127"/>
                </a:endParaRPr>
              </a:p>
            </p:txBody>
          </p:sp>
          <p:sp>
            <p:nvSpPr>
              <p:cNvPr id="16" name="Rectangle 15"/>
              <p:cNvSpPr>
                <a:spLocks noChangeArrowheads="1"/>
              </p:cNvSpPr>
              <p:nvPr/>
            </p:nvSpPr>
            <p:spPr bwMode="auto">
              <a:xfrm>
                <a:off x="129" y="640"/>
                <a:ext cx="5456" cy="11"/>
              </a:xfrm>
              <a:prstGeom prst="rect">
                <a:avLst/>
              </a:prstGeom>
              <a:gradFill rotWithShape="1">
                <a:gsLst>
                  <a:gs pos="0">
                    <a:srgbClr val="F0F0F0"/>
                  </a:gs>
                  <a:gs pos="100000">
                    <a:srgbClr val="EAEAEA"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ko-KR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17" name="Rectangle 16"/>
              <p:cNvSpPr>
                <a:spLocks noChangeArrowheads="1"/>
              </p:cNvSpPr>
              <p:nvPr/>
            </p:nvSpPr>
            <p:spPr bwMode="auto">
              <a:xfrm>
                <a:off x="129" y="924"/>
                <a:ext cx="5456" cy="11"/>
              </a:xfrm>
              <a:prstGeom prst="rect">
                <a:avLst/>
              </a:prstGeom>
              <a:gradFill rotWithShape="1">
                <a:gsLst>
                  <a:gs pos="0">
                    <a:srgbClr val="F0F0F0"/>
                  </a:gs>
                  <a:gs pos="100000">
                    <a:srgbClr val="EAEAEA"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ko-KR" altLang="en-US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4" name="Text Box 19"/>
            <p:cNvSpPr txBox="1">
              <a:spLocks noChangeArrowheads="1"/>
            </p:cNvSpPr>
            <p:nvPr/>
          </p:nvSpPr>
          <p:spPr bwMode="auto">
            <a:xfrm>
              <a:off x="393848" y="1050245"/>
              <a:ext cx="6124549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dist="17961" dir="2700000" algn="ctr" rotWithShape="0">
                <a:srgbClr val="000066"/>
              </a:outerShdw>
            </a:effectLst>
          </p:spPr>
          <p:txBody>
            <a:bodyPr wrap="square">
              <a:spAutoFit/>
            </a:bodyPr>
            <a:lstStyle/>
            <a:p>
              <a:r>
                <a:rPr lang="en-US" altLang="ko-KR" spc="100" dirty="0" smtClean="0">
                  <a:solidFill>
                    <a:schemeClr val="bg1"/>
                  </a:solidFill>
                  <a:latin typeface="HY견고딕" pitchFamily="18" charset="-127"/>
                  <a:ea typeface="HY견고딕" pitchFamily="18" charset="-127"/>
                </a:rPr>
                <a:t>3. </a:t>
              </a:r>
              <a:r>
                <a:rPr lang="ko-KR" altLang="en-US" spc="100" dirty="0" smtClean="0">
                  <a:solidFill>
                    <a:schemeClr val="bg1"/>
                  </a:solidFill>
                  <a:latin typeface="HY견고딕" pitchFamily="18" charset="-127"/>
                  <a:ea typeface="HY견고딕" pitchFamily="18" charset="-127"/>
                </a:rPr>
                <a:t>세션을 이용한 로그인 프로그램 </a:t>
              </a:r>
              <a:endParaRPr lang="en-US" altLang="ko-KR" spc="1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07435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2949"/>
    </mc:Choice>
    <mc:Fallback xmlns="">
      <p:transition spd="slow" advTm="102949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 smtClean="0">
                <a:solidFill>
                  <a:srgbClr val="3333CC"/>
                </a:solidFill>
              </a:rPr>
              <a:t>Page </a:t>
            </a:r>
            <a:fld id="{B2E0AFF9-790E-4EDE-B53D-40F806A63927}" type="slidenum">
              <a:rPr lang="en-US" altLang="ko-KR" smtClean="0">
                <a:solidFill>
                  <a:srgbClr val="3333CC"/>
                </a:solidFill>
              </a:rPr>
              <a:pPr/>
              <a:t>38</a:t>
            </a:fld>
            <a:endParaRPr lang="en-US" altLang="ko-KR" dirty="0">
              <a:solidFill>
                <a:srgbClr val="3333CC"/>
              </a:solidFill>
            </a:endParaRPr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204864"/>
            <a:ext cx="8064896" cy="30963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07691" y="1682389"/>
            <a:ext cx="3089835" cy="307777"/>
          </a:xfrm>
          <a:prstGeom prst="rect">
            <a:avLst/>
          </a:prstGeom>
          <a:solidFill>
            <a:srgbClr val="99FFCC"/>
          </a:solidFill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latin typeface="HY견고딕" pitchFamily="18" charset="-127"/>
                <a:ea typeface="HY견고딕" pitchFamily="18" charset="-127"/>
              </a:rPr>
              <a:t>18_oksession.php </a:t>
            </a:r>
            <a:r>
              <a:rPr lang="ko-KR" altLang="en-US" sz="1400" b="1" dirty="0">
                <a:latin typeface="HY견고딕" pitchFamily="18" charset="-127"/>
                <a:ea typeface="HY견고딕" pitchFamily="18" charset="-127"/>
              </a:rPr>
              <a:t>소스내용 </a:t>
            </a:r>
            <a:endParaRPr lang="en-US" altLang="ko-KR" sz="1400" b="1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979524" y="2484350"/>
            <a:ext cx="3871573" cy="276999"/>
          </a:xfrm>
          <a:prstGeom prst="rect">
            <a:avLst/>
          </a:prstGeom>
          <a:solidFill>
            <a:srgbClr val="FFFF00">
              <a:alpha val="50000"/>
            </a:srgbClr>
          </a:solidFill>
        </p:spPr>
        <p:txBody>
          <a:bodyPr wrap="none" rtlCol="0">
            <a:spAutoFit/>
          </a:bodyPr>
          <a:lstStyle/>
          <a:p>
            <a:r>
              <a:rPr lang="ko-KR" altLang="en-US" sz="1200" b="1" dirty="0" smtClean="0"/>
              <a:t>세션이 </a:t>
            </a:r>
            <a:r>
              <a:rPr lang="ko-KR" altLang="en-US" sz="1200" b="1" dirty="0"/>
              <a:t>생성되지 않은 경우 다시 </a:t>
            </a:r>
            <a:r>
              <a:rPr lang="ko-KR" altLang="en-US" sz="1200" b="1" dirty="0" smtClean="0"/>
              <a:t>로그인 화면으로 </a:t>
            </a:r>
            <a:r>
              <a:rPr lang="ko-KR" altLang="en-US" sz="1200" b="1" dirty="0"/>
              <a:t>이동 </a:t>
            </a:r>
            <a:endParaRPr lang="ko-KR" altLang="en-US" sz="1200" b="1" dirty="0">
              <a:solidFill>
                <a:srgbClr val="0000CC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629387" y="4376137"/>
            <a:ext cx="3523722" cy="276999"/>
          </a:xfrm>
          <a:prstGeom prst="rect">
            <a:avLst/>
          </a:prstGeom>
          <a:solidFill>
            <a:srgbClr val="FFFF00">
              <a:alpha val="50000"/>
            </a:srgbClr>
          </a:solidFill>
        </p:spPr>
        <p:txBody>
          <a:bodyPr wrap="none" rtlCol="0">
            <a:spAutoFit/>
          </a:bodyPr>
          <a:lstStyle/>
          <a:p>
            <a:r>
              <a:rPr lang="ko-KR" altLang="en-US" sz="1200" b="1" dirty="0" smtClean="0"/>
              <a:t>세션이 </a:t>
            </a:r>
            <a:r>
              <a:rPr lang="ko-KR" altLang="en-US" sz="1200" b="1" dirty="0"/>
              <a:t>생성되면 해당 세션을 읽어서 화면에 표시 </a:t>
            </a:r>
            <a:endParaRPr lang="ko-KR" altLang="en-US" sz="1200" b="1" dirty="0">
              <a:solidFill>
                <a:srgbClr val="0000CC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6643215" y="496575"/>
            <a:ext cx="2465289" cy="318924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  <a:effectLst/>
        </p:spPr>
        <p:txBody>
          <a:bodyPr wrap="square" lIns="36000" tIns="36000" rIns="36000" bIns="36000" anchor="ctr">
            <a:spAutoFit/>
          </a:bodyPr>
          <a:lstStyle/>
          <a:p>
            <a:pPr algn="r"/>
            <a:r>
              <a:rPr lang="en-US" altLang="ko-KR" sz="1600" dirty="0" smtClean="0">
                <a:solidFill>
                  <a:srgbClr val="0000CC"/>
                </a:solidFill>
                <a:latin typeface="HY견고딕" pitchFamily="18" charset="-127"/>
                <a:ea typeface="HY견고딕" pitchFamily="18" charset="-127"/>
                <a:sym typeface="Wingdings" pitchFamily="2" charset="2"/>
              </a:rPr>
              <a:t>17. </a:t>
            </a:r>
            <a:r>
              <a:rPr lang="ko-KR" altLang="en-US" sz="1600" dirty="0" smtClean="0">
                <a:solidFill>
                  <a:srgbClr val="0000CC"/>
                </a:solidFill>
                <a:latin typeface="HY견고딕" pitchFamily="18" charset="-127"/>
                <a:ea typeface="HY견고딕" pitchFamily="18" charset="-127"/>
                <a:sym typeface="Wingdings" pitchFamily="2" charset="2"/>
              </a:rPr>
              <a:t>세션</a:t>
            </a:r>
            <a:r>
              <a:rPr lang="en-US" altLang="ko-KR" sz="1600" dirty="0" smtClean="0">
                <a:solidFill>
                  <a:srgbClr val="0000CC"/>
                </a:solidFill>
                <a:latin typeface="HY견고딕" pitchFamily="18" charset="-127"/>
                <a:ea typeface="HY견고딕" pitchFamily="18" charset="-127"/>
                <a:sym typeface="Wingdings" pitchFamily="2" charset="2"/>
              </a:rPr>
              <a:t>(</a:t>
            </a:r>
            <a:r>
              <a:rPr lang="en-US" altLang="ko-KR" sz="1600" b="1" dirty="0" smtClean="0">
                <a:solidFill>
                  <a:srgbClr val="0000CC"/>
                </a:solidFill>
                <a:latin typeface="HY견고딕" pitchFamily="18" charset="-127"/>
                <a:ea typeface="HY견고딕" pitchFamily="18" charset="-127"/>
              </a:rPr>
              <a:t>session</a:t>
            </a:r>
            <a:r>
              <a:rPr lang="en-US" altLang="ko-KR" sz="1600" b="1" dirty="0">
                <a:solidFill>
                  <a:srgbClr val="0000CC"/>
                </a:solidFill>
                <a:latin typeface="HY견고딕" pitchFamily="18" charset="-127"/>
                <a:ea typeface="HY견고딕" pitchFamily="18" charset="-127"/>
              </a:rPr>
              <a:t>) </a:t>
            </a:r>
            <a:endParaRPr lang="ko-KR" altLang="en-US" sz="1600" dirty="0">
              <a:solidFill>
                <a:srgbClr val="0000CC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2" name="Rectangle 6"/>
          <p:cNvSpPr>
            <a:spLocks noChangeArrowheads="1"/>
          </p:cNvSpPr>
          <p:nvPr/>
        </p:nvSpPr>
        <p:spPr bwMode="auto">
          <a:xfrm>
            <a:off x="815975" y="202841"/>
            <a:ext cx="454818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altLang="ko-KR" sz="20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</a:rPr>
              <a:t>6. </a:t>
            </a:r>
            <a:r>
              <a:rPr lang="ko-KR" altLang="en-US" sz="20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</a:rPr>
              <a:t>세션</a:t>
            </a:r>
            <a:r>
              <a:rPr lang="en-US" altLang="ko-KR" sz="20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</a:rPr>
              <a:t>(session) </a:t>
            </a:r>
            <a:r>
              <a:rPr lang="ko-KR" altLang="en-US" sz="20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</a:rPr>
              <a:t>활용</a:t>
            </a:r>
            <a:endParaRPr lang="ko-KR" altLang="en-US" sz="2000" b="1" dirty="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607691" y="1052736"/>
            <a:ext cx="6124549" cy="374586"/>
            <a:chOff x="393848" y="1050245"/>
            <a:chExt cx="6124549" cy="374586"/>
          </a:xfrm>
        </p:grpSpPr>
        <p:grpSp>
          <p:nvGrpSpPr>
            <p:cNvPr id="14" name="Group 13"/>
            <p:cNvGrpSpPr>
              <a:grpSpLocks/>
            </p:cNvGrpSpPr>
            <p:nvPr/>
          </p:nvGrpSpPr>
          <p:grpSpPr bwMode="auto">
            <a:xfrm>
              <a:off x="395536" y="1054740"/>
              <a:ext cx="6097223" cy="370091"/>
              <a:chOff x="129" y="640"/>
              <a:chExt cx="8638" cy="295"/>
            </a:xfrm>
          </p:grpSpPr>
          <p:sp>
            <p:nvSpPr>
              <p:cNvPr id="16" name="Rectangle 14"/>
              <p:cNvSpPr>
                <a:spLocks noChangeArrowheads="1"/>
              </p:cNvSpPr>
              <p:nvPr/>
            </p:nvSpPr>
            <p:spPr bwMode="auto">
              <a:xfrm>
                <a:off x="129" y="652"/>
                <a:ext cx="8638" cy="274"/>
              </a:xfrm>
              <a:prstGeom prst="rect">
                <a:avLst/>
              </a:prstGeom>
              <a:gradFill rotWithShape="1">
                <a:gsLst>
                  <a:gs pos="0">
                    <a:srgbClr val="0070C0"/>
                  </a:gs>
                  <a:gs pos="40000">
                    <a:srgbClr val="CCFFFF"/>
                  </a:gs>
                  <a:gs pos="97000">
                    <a:schemeClr val="bg1"/>
                  </a:gs>
                </a:gsLst>
                <a:lin ang="0" scaled="1"/>
              </a:gra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ko-KR" altLang="en-US">
                  <a:solidFill>
                    <a:schemeClr val="bg1"/>
                  </a:solidFill>
                  <a:latin typeface="굴림" pitchFamily="50" charset="-127"/>
                  <a:ea typeface="굴림" pitchFamily="50" charset="-127"/>
                </a:endParaRPr>
              </a:p>
            </p:txBody>
          </p:sp>
          <p:sp>
            <p:nvSpPr>
              <p:cNvPr id="17" name="Rectangle 15"/>
              <p:cNvSpPr>
                <a:spLocks noChangeArrowheads="1"/>
              </p:cNvSpPr>
              <p:nvPr/>
            </p:nvSpPr>
            <p:spPr bwMode="auto">
              <a:xfrm>
                <a:off x="129" y="640"/>
                <a:ext cx="5456" cy="11"/>
              </a:xfrm>
              <a:prstGeom prst="rect">
                <a:avLst/>
              </a:prstGeom>
              <a:gradFill rotWithShape="1">
                <a:gsLst>
                  <a:gs pos="0">
                    <a:srgbClr val="F0F0F0"/>
                  </a:gs>
                  <a:gs pos="100000">
                    <a:srgbClr val="EAEAEA"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ko-KR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18" name="Rectangle 16"/>
              <p:cNvSpPr>
                <a:spLocks noChangeArrowheads="1"/>
              </p:cNvSpPr>
              <p:nvPr/>
            </p:nvSpPr>
            <p:spPr bwMode="auto">
              <a:xfrm>
                <a:off x="129" y="924"/>
                <a:ext cx="5456" cy="11"/>
              </a:xfrm>
              <a:prstGeom prst="rect">
                <a:avLst/>
              </a:prstGeom>
              <a:gradFill rotWithShape="1">
                <a:gsLst>
                  <a:gs pos="0">
                    <a:srgbClr val="F0F0F0"/>
                  </a:gs>
                  <a:gs pos="100000">
                    <a:srgbClr val="EAEAEA"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ko-KR" altLang="en-US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5" name="Text Box 19"/>
            <p:cNvSpPr txBox="1">
              <a:spLocks noChangeArrowheads="1"/>
            </p:cNvSpPr>
            <p:nvPr/>
          </p:nvSpPr>
          <p:spPr bwMode="auto">
            <a:xfrm>
              <a:off x="393848" y="1050245"/>
              <a:ext cx="6124549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dist="17961" dir="2700000" algn="ctr" rotWithShape="0">
                <a:srgbClr val="000066"/>
              </a:outerShdw>
            </a:effectLst>
          </p:spPr>
          <p:txBody>
            <a:bodyPr wrap="square">
              <a:spAutoFit/>
            </a:bodyPr>
            <a:lstStyle/>
            <a:p>
              <a:r>
                <a:rPr lang="en-US" altLang="ko-KR" spc="100" dirty="0" smtClean="0">
                  <a:solidFill>
                    <a:schemeClr val="bg1"/>
                  </a:solidFill>
                  <a:latin typeface="HY견고딕" pitchFamily="18" charset="-127"/>
                  <a:ea typeface="HY견고딕" pitchFamily="18" charset="-127"/>
                </a:rPr>
                <a:t>3. </a:t>
              </a:r>
              <a:r>
                <a:rPr lang="ko-KR" altLang="en-US" spc="100" dirty="0" smtClean="0">
                  <a:solidFill>
                    <a:schemeClr val="bg1"/>
                  </a:solidFill>
                  <a:latin typeface="HY견고딕" pitchFamily="18" charset="-127"/>
                  <a:ea typeface="HY견고딕" pitchFamily="18" charset="-127"/>
                </a:rPr>
                <a:t>세션을 이용한 로그인 프로그램</a:t>
              </a:r>
              <a:endParaRPr lang="en-US" altLang="ko-KR" spc="1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86910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1005"/>
    </mc:Choice>
    <mc:Fallback xmlns="">
      <p:transition spd="slow" advTm="71005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 smtClean="0">
                <a:solidFill>
                  <a:srgbClr val="3333CC"/>
                </a:solidFill>
              </a:rPr>
              <a:t>Page </a:t>
            </a:r>
            <a:fld id="{B2E0AFF9-790E-4EDE-B53D-40F806A63927}" type="slidenum">
              <a:rPr lang="en-US" altLang="ko-KR" smtClean="0">
                <a:solidFill>
                  <a:srgbClr val="3333CC"/>
                </a:solidFill>
              </a:rPr>
              <a:pPr/>
              <a:t>39</a:t>
            </a:fld>
            <a:endParaRPr lang="en-US" altLang="ko-KR" dirty="0">
              <a:solidFill>
                <a:srgbClr val="3333CC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637896" y="1490107"/>
            <a:ext cx="7822536" cy="424314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latin typeface="HY견고딕" pitchFamily="18" charset="-127"/>
                <a:ea typeface="HY견고딕" pitchFamily="18" charset="-127"/>
              </a:rPr>
              <a:t> &lt;/style&gt;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HY견고딕" pitchFamily="18" charset="-127"/>
                <a:ea typeface="HY견고딕" pitchFamily="18" charset="-127"/>
              </a:rPr>
              <a:t> &lt;/head&gt;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HY견고딕" pitchFamily="18" charset="-127"/>
                <a:ea typeface="HY견고딕" pitchFamily="18" charset="-127"/>
              </a:rPr>
              <a:t> &lt;body&gt;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HY견고딕" pitchFamily="18" charset="-127"/>
                <a:ea typeface="HY견고딕" pitchFamily="18" charset="-127"/>
              </a:rPr>
              <a:t> &lt;h1&gt;로그인화면&lt;/h1&gt;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HY견고딕" pitchFamily="18" charset="-127"/>
                <a:ea typeface="HY견고딕" pitchFamily="18" charset="-127"/>
              </a:rPr>
              <a:t>  &lt;form action="</a:t>
            </a:r>
            <a:r>
              <a:rPr lang="ko-KR" altLang="en-US" sz="1400" dirty="0">
                <a:solidFill>
                  <a:srgbClr val="FF0000"/>
                </a:solidFill>
                <a:latin typeface="HY견고딕" pitchFamily="18" charset="-127"/>
                <a:ea typeface="HY견고딕" pitchFamily="18" charset="-127"/>
              </a:rPr>
              <a:t>18_aug.php</a:t>
            </a:r>
            <a:r>
              <a:rPr lang="ko-KR" altLang="en-US" sz="1400" dirty="0">
                <a:latin typeface="HY견고딕" pitchFamily="18" charset="-127"/>
                <a:ea typeface="HY견고딕" pitchFamily="18" charset="-127"/>
              </a:rPr>
              <a:t>" method="post"&gt;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HY견고딕" pitchFamily="18" charset="-127"/>
                <a:ea typeface="HY견고딕" pitchFamily="18" charset="-127"/>
              </a:rPr>
              <a:t>   &lt;div&gt;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HY견고딕" pitchFamily="18" charset="-127"/>
                <a:ea typeface="HY견고딕" pitchFamily="18" charset="-127"/>
              </a:rPr>
              <a:t>   &lt;label&gt;아이디&lt;/label&gt;&lt;input type="text" name="</a:t>
            </a:r>
            <a:r>
              <a:rPr lang="ko-KR" altLang="en-US" sz="1400" dirty="0">
                <a:solidFill>
                  <a:schemeClr val="accent2"/>
                </a:solidFill>
                <a:latin typeface="HY견고딕" pitchFamily="18" charset="-127"/>
                <a:ea typeface="HY견고딕" pitchFamily="18" charset="-127"/>
              </a:rPr>
              <a:t>uid</a:t>
            </a:r>
            <a:r>
              <a:rPr lang="ko-KR" altLang="en-US" sz="1400" dirty="0">
                <a:latin typeface="HY견고딕" pitchFamily="18" charset="-127"/>
                <a:ea typeface="HY견고딕" pitchFamily="18" charset="-127"/>
              </a:rPr>
              <a:t>"&gt;&lt;br&gt;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HY견고딕" pitchFamily="18" charset="-127"/>
                <a:ea typeface="HY견고딕" pitchFamily="18" charset="-127"/>
              </a:rPr>
              <a:t>   &lt;label&gt;비밀번호&lt;/label&gt;&lt;input type="password" name="</a:t>
            </a:r>
            <a:r>
              <a:rPr lang="ko-KR" altLang="en-US" sz="1400" dirty="0">
                <a:solidFill>
                  <a:schemeClr val="accent2"/>
                </a:solidFill>
                <a:latin typeface="HY견고딕" pitchFamily="18" charset="-127"/>
                <a:ea typeface="HY견고딕" pitchFamily="18" charset="-127"/>
              </a:rPr>
              <a:t>pwd</a:t>
            </a:r>
            <a:r>
              <a:rPr lang="ko-KR" altLang="en-US" sz="1400" dirty="0">
                <a:latin typeface="HY견고딕" pitchFamily="18" charset="-127"/>
                <a:ea typeface="HY견고딕" pitchFamily="18" charset="-127"/>
              </a:rPr>
              <a:t>"&gt; &lt;br&gt;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HY견고딕" pitchFamily="18" charset="-127"/>
                <a:ea typeface="HY견고딕" pitchFamily="18" charset="-127"/>
              </a:rPr>
              <a:t>   &lt;button&gt;로그인&lt;/button&gt;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HY견고딕" pitchFamily="18" charset="-127"/>
                <a:ea typeface="HY견고딕" pitchFamily="18" charset="-127"/>
              </a:rPr>
              <a:t>   &lt;/div&gt;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HY견고딕" pitchFamily="18" charset="-127"/>
                <a:ea typeface="HY견고딕" pitchFamily="18" charset="-127"/>
              </a:rPr>
              <a:t>  &lt;/form&gt;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HY견고딕" pitchFamily="18" charset="-127"/>
                <a:ea typeface="HY견고딕" pitchFamily="18" charset="-127"/>
              </a:rPr>
              <a:t> &lt;/body&gt;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HY견고딕" pitchFamily="18" charset="-127"/>
                <a:ea typeface="HY견고딕" pitchFamily="18" charset="-127"/>
              </a:rPr>
              <a:t>&lt;/html&gt;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020272" y="1490107"/>
            <a:ext cx="1440160" cy="246221"/>
          </a:xfrm>
          <a:prstGeom prst="rect">
            <a:avLst/>
          </a:prstGeom>
          <a:solidFill>
            <a:srgbClr val="99FFCC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b="1" dirty="0" smtClean="0"/>
              <a:t>18_login.html</a:t>
            </a:r>
            <a:endParaRPr lang="ko-KR" altLang="en-US" sz="1000" dirty="0"/>
          </a:p>
        </p:txBody>
      </p:sp>
      <p:sp>
        <p:nvSpPr>
          <p:cNvPr id="8" name="Text Box 8"/>
          <p:cNvSpPr txBox="1">
            <a:spLocks noChangeArrowheads="1"/>
          </p:cNvSpPr>
          <p:nvPr/>
        </p:nvSpPr>
        <p:spPr bwMode="auto">
          <a:xfrm>
            <a:off x="6643215" y="496575"/>
            <a:ext cx="2465289" cy="318924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  <a:effectLst/>
        </p:spPr>
        <p:txBody>
          <a:bodyPr wrap="square" lIns="36000" tIns="36000" rIns="36000" bIns="36000" anchor="ctr">
            <a:spAutoFit/>
          </a:bodyPr>
          <a:lstStyle/>
          <a:p>
            <a:pPr algn="r"/>
            <a:r>
              <a:rPr lang="en-US" altLang="ko-KR" sz="1600" dirty="0" smtClean="0">
                <a:solidFill>
                  <a:srgbClr val="0000CC"/>
                </a:solidFill>
                <a:latin typeface="HY견고딕" pitchFamily="18" charset="-127"/>
                <a:ea typeface="HY견고딕" pitchFamily="18" charset="-127"/>
                <a:sym typeface="Wingdings" pitchFamily="2" charset="2"/>
              </a:rPr>
              <a:t>17. </a:t>
            </a:r>
            <a:r>
              <a:rPr lang="ko-KR" altLang="en-US" sz="1600" dirty="0" smtClean="0">
                <a:solidFill>
                  <a:srgbClr val="0000CC"/>
                </a:solidFill>
                <a:latin typeface="HY견고딕" pitchFamily="18" charset="-127"/>
                <a:ea typeface="HY견고딕" pitchFamily="18" charset="-127"/>
                <a:sym typeface="Wingdings" pitchFamily="2" charset="2"/>
              </a:rPr>
              <a:t>세션</a:t>
            </a:r>
            <a:r>
              <a:rPr lang="en-US" altLang="ko-KR" sz="1600" dirty="0" smtClean="0">
                <a:solidFill>
                  <a:srgbClr val="0000CC"/>
                </a:solidFill>
                <a:latin typeface="HY견고딕" pitchFamily="18" charset="-127"/>
                <a:ea typeface="HY견고딕" pitchFamily="18" charset="-127"/>
                <a:sym typeface="Wingdings" pitchFamily="2" charset="2"/>
              </a:rPr>
              <a:t>(</a:t>
            </a:r>
            <a:r>
              <a:rPr lang="en-US" altLang="ko-KR" sz="1600" b="1" dirty="0" smtClean="0">
                <a:solidFill>
                  <a:srgbClr val="0000CC"/>
                </a:solidFill>
                <a:latin typeface="HY견고딕" pitchFamily="18" charset="-127"/>
                <a:ea typeface="HY견고딕" pitchFamily="18" charset="-127"/>
              </a:rPr>
              <a:t>session</a:t>
            </a:r>
            <a:r>
              <a:rPr lang="en-US" altLang="ko-KR" sz="1600" b="1" dirty="0">
                <a:solidFill>
                  <a:srgbClr val="0000CC"/>
                </a:solidFill>
                <a:latin typeface="HY견고딕" pitchFamily="18" charset="-127"/>
                <a:ea typeface="HY견고딕" pitchFamily="18" charset="-127"/>
              </a:rPr>
              <a:t>) </a:t>
            </a:r>
            <a:endParaRPr lang="ko-KR" altLang="en-US" sz="1600" dirty="0">
              <a:solidFill>
                <a:srgbClr val="0000CC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815975" y="202841"/>
            <a:ext cx="454818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altLang="ko-KR" sz="20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</a:rPr>
              <a:t>6. </a:t>
            </a:r>
            <a:r>
              <a:rPr lang="ko-KR" altLang="en-US" sz="20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</a:rPr>
              <a:t>세션</a:t>
            </a:r>
            <a:r>
              <a:rPr lang="en-US" altLang="ko-KR" sz="20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</a:rPr>
              <a:t>(session) </a:t>
            </a:r>
            <a:r>
              <a:rPr lang="ko-KR" altLang="en-US" sz="20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</a:rPr>
              <a:t>실습</a:t>
            </a:r>
            <a:endParaRPr lang="ko-KR" altLang="en-US" sz="2000" b="1" dirty="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607691" y="1052736"/>
            <a:ext cx="6124549" cy="374586"/>
            <a:chOff x="393848" y="1050245"/>
            <a:chExt cx="6124549" cy="374586"/>
          </a:xfrm>
        </p:grpSpPr>
        <p:grpSp>
          <p:nvGrpSpPr>
            <p:cNvPr id="11" name="Group 13"/>
            <p:cNvGrpSpPr>
              <a:grpSpLocks/>
            </p:cNvGrpSpPr>
            <p:nvPr/>
          </p:nvGrpSpPr>
          <p:grpSpPr bwMode="auto">
            <a:xfrm>
              <a:off x="395536" y="1054740"/>
              <a:ext cx="6097223" cy="370091"/>
              <a:chOff x="129" y="640"/>
              <a:chExt cx="8638" cy="295"/>
            </a:xfrm>
          </p:grpSpPr>
          <p:sp>
            <p:nvSpPr>
              <p:cNvPr id="13" name="Rectangle 14"/>
              <p:cNvSpPr>
                <a:spLocks noChangeArrowheads="1"/>
              </p:cNvSpPr>
              <p:nvPr/>
            </p:nvSpPr>
            <p:spPr bwMode="auto">
              <a:xfrm>
                <a:off x="129" y="652"/>
                <a:ext cx="8638" cy="274"/>
              </a:xfrm>
              <a:prstGeom prst="rect">
                <a:avLst/>
              </a:prstGeom>
              <a:gradFill rotWithShape="1">
                <a:gsLst>
                  <a:gs pos="0">
                    <a:srgbClr val="0070C0"/>
                  </a:gs>
                  <a:gs pos="40000">
                    <a:srgbClr val="CCFFFF"/>
                  </a:gs>
                  <a:gs pos="97000">
                    <a:schemeClr val="bg1"/>
                  </a:gs>
                </a:gsLst>
                <a:lin ang="0" scaled="1"/>
              </a:gra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ko-KR" altLang="en-US">
                  <a:solidFill>
                    <a:schemeClr val="bg1"/>
                  </a:solidFill>
                  <a:latin typeface="굴림" pitchFamily="50" charset="-127"/>
                  <a:ea typeface="굴림" pitchFamily="50" charset="-127"/>
                </a:endParaRPr>
              </a:p>
            </p:txBody>
          </p:sp>
          <p:sp>
            <p:nvSpPr>
              <p:cNvPr id="14" name="Rectangle 15"/>
              <p:cNvSpPr>
                <a:spLocks noChangeArrowheads="1"/>
              </p:cNvSpPr>
              <p:nvPr/>
            </p:nvSpPr>
            <p:spPr bwMode="auto">
              <a:xfrm>
                <a:off x="129" y="640"/>
                <a:ext cx="5456" cy="11"/>
              </a:xfrm>
              <a:prstGeom prst="rect">
                <a:avLst/>
              </a:prstGeom>
              <a:gradFill rotWithShape="1">
                <a:gsLst>
                  <a:gs pos="0">
                    <a:srgbClr val="F0F0F0"/>
                  </a:gs>
                  <a:gs pos="100000">
                    <a:srgbClr val="EAEAEA"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ko-KR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15" name="Rectangle 16"/>
              <p:cNvSpPr>
                <a:spLocks noChangeArrowheads="1"/>
              </p:cNvSpPr>
              <p:nvPr/>
            </p:nvSpPr>
            <p:spPr bwMode="auto">
              <a:xfrm>
                <a:off x="129" y="924"/>
                <a:ext cx="5456" cy="11"/>
              </a:xfrm>
              <a:prstGeom prst="rect">
                <a:avLst/>
              </a:prstGeom>
              <a:gradFill rotWithShape="1">
                <a:gsLst>
                  <a:gs pos="0">
                    <a:srgbClr val="F0F0F0"/>
                  </a:gs>
                  <a:gs pos="100000">
                    <a:srgbClr val="EAEAEA"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ko-KR" altLang="en-US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2" name="Text Box 19"/>
            <p:cNvSpPr txBox="1">
              <a:spLocks noChangeArrowheads="1"/>
            </p:cNvSpPr>
            <p:nvPr/>
          </p:nvSpPr>
          <p:spPr bwMode="auto">
            <a:xfrm>
              <a:off x="393848" y="1050245"/>
              <a:ext cx="6124549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dist="17961" dir="2700000" algn="ctr" rotWithShape="0">
                <a:srgbClr val="000066"/>
              </a:outerShdw>
            </a:effectLst>
          </p:spPr>
          <p:txBody>
            <a:bodyPr wrap="square">
              <a:spAutoFit/>
            </a:bodyPr>
            <a:lstStyle/>
            <a:p>
              <a:r>
                <a:rPr lang="en-US" altLang="ko-KR" spc="100" dirty="0" smtClean="0">
                  <a:solidFill>
                    <a:schemeClr val="bg1"/>
                  </a:solidFill>
                  <a:latin typeface="HY견고딕" pitchFamily="18" charset="-127"/>
                  <a:ea typeface="HY견고딕" pitchFamily="18" charset="-127"/>
                </a:rPr>
                <a:t>4. </a:t>
              </a:r>
              <a:r>
                <a:rPr lang="ko-KR" altLang="en-US" spc="100" dirty="0" smtClean="0">
                  <a:solidFill>
                    <a:schemeClr val="bg1"/>
                  </a:solidFill>
                  <a:latin typeface="HY견고딕" pitchFamily="18" charset="-127"/>
                  <a:ea typeface="HY견고딕" pitchFamily="18" charset="-127"/>
                </a:rPr>
                <a:t>세션을 이용한 로그인 프로그램 실습</a:t>
              </a:r>
              <a:endParaRPr lang="en-US" altLang="ko-KR" spc="1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24620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906"/>
    </mc:Choice>
    <mc:Fallback xmlns="">
      <p:transition spd="slow" advTm="46906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 smtClean="0">
                <a:solidFill>
                  <a:srgbClr val="3333CC"/>
                </a:solidFill>
              </a:rPr>
              <a:t>Page </a:t>
            </a:r>
            <a:fld id="{B2E0AFF9-790E-4EDE-B53D-40F806A63927}" type="slidenum">
              <a:rPr lang="en-US" altLang="ko-KR" smtClean="0">
                <a:solidFill>
                  <a:srgbClr val="3333CC"/>
                </a:solidFill>
              </a:rPr>
              <a:pPr/>
              <a:t>4</a:t>
            </a:fld>
            <a:endParaRPr lang="en-US" altLang="ko-KR" dirty="0">
              <a:solidFill>
                <a:srgbClr val="3333CC"/>
              </a:solidFill>
            </a:endParaRPr>
          </a:p>
        </p:txBody>
      </p:sp>
      <p:sp>
        <p:nvSpPr>
          <p:cNvPr id="3" name="Rectangle 2051"/>
          <p:cNvSpPr txBox="1">
            <a:spLocks noChangeArrowheads="1"/>
          </p:cNvSpPr>
          <p:nvPr/>
        </p:nvSpPr>
        <p:spPr>
          <a:xfrm>
            <a:off x="607691" y="1592687"/>
            <a:ext cx="8120196" cy="4248125"/>
          </a:xfrm>
          <a:prstGeom prst="rect">
            <a:avLst/>
          </a:prstGeom>
        </p:spPr>
        <p:txBody>
          <a:bodyPr/>
          <a:lstStyle>
            <a:lvl1pPr marL="342900" indent="-342900" algn="l" rtl="0" fontAlgn="base" latinLnBrk="1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 latinLnBrk="1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fontAlgn="base" latinLnBrk="1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fontAlgn="base" latinLnBrk="1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360000">
              <a:buClr>
                <a:srgbClr val="000000"/>
              </a:buClr>
              <a:buSzPct val="60000"/>
              <a:buFont typeface="Wingdings" pitchFamily="2" charset="2"/>
              <a:buChar char="l"/>
              <a:defRPr/>
            </a:pPr>
            <a:r>
              <a:rPr lang="en-US" altLang="ko-KR" sz="2000" b="1" kern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HTTP </a:t>
            </a:r>
            <a:r>
              <a:rPr lang="ko-KR" altLang="en-US" sz="2000" b="1" kern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프로토콜의 특성</a:t>
            </a:r>
            <a:endParaRPr lang="en-US" altLang="ko-KR" sz="2000" b="1" kern="0" dirty="0" smtClean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20000">
              <a:buFont typeface="Arial" pitchFamily="34" charset="0"/>
              <a:buChar char="•"/>
            </a:pPr>
            <a:r>
              <a:rPr lang="ko-KR" altLang="en-US" sz="1600" b="1" kern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비 연결</a:t>
            </a:r>
            <a:r>
              <a:rPr lang="en-US" altLang="ko-KR" sz="1600" b="1" kern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(connectionless) </a:t>
            </a:r>
            <a:r>
              <a:rPr lang="ko-KR" altLang="en-US" sz="1600" b="1" kern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특성</a:t>
            </a:r>
            <a:endParaRPr lang="en-US" altLang="ko-KR" sz="1600" b="1" kern="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20000">
              <a:buFontTx/>
              <a:buNone/>
            </a:pPr>
            <a:r>
              <a:rPr lang="en-US" altLang="ko-KR" sz="1600" b="1" kern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600" b="1" kern="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요청응답</a:t>
            </a:r>
            <a:r>
              <a:rPr lang="ko-KR" altLang="en-US" sz="1600" b="1" kern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연결 자동종료</a:t>
            </a:r>
            <a:r>
              <a:rPr lang="en-US" altLang="ko-KR" sz="1600" b="1" kern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b="1" kern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클라이언트 서비스 요청 매번 새롭게 인식</a:t>
            </a:r>
            <a:endParaRPr lang="en-US" altLang="ko-KR" sz="1600" b="1" kern="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20000">
              <a:buFontTx/>
              <a:buNone/>
            </a:pPr>
            <a:r>
              <a:rPr lang="en-US" altLang="ko-KR" sz="1600" b="1" kern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600" b="1" kern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웹 서버 부담 감소</a:t>
            </a:r>
            <a:r>
              <a:rPr lang="en-US" altLang="ko-KR" sz="1600" b="1" kern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b="1" kern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다수 클라이언트 효율적 서비스 제공</a:t>
            </a:r>
            <a:endParaRPr lang="en-US" altLang="ko-KR" sz="1600" b="1" kern="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20000">
              <a:buFont typeface="Arial" pitchFamily="34" charset="0"/>
              <a:buChar char="•"/>
            </a:pPr>
            <a:endParaRPr lang="ko-KR" altLang="en-US" sz="1600" b="1" kern="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20000">
              <a:buFont typeface="Arial" pitchFamily="34" charset="0"/>
              <a:buChar char="•"/>
            </a:pPr>
            <a:r>
              <a:rPr lang="ko-KR" altLang="en-US" sz="1600" b="1" kern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비 </a:t>
            </a:r>
            <a:r>
              <a:rPr lang="ko-KR" altLang="en-US" sz="1600" b="1" kern="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상태유지</a:t>
            </a:r>
            <a:r>
              <a:rPr lang="en-US" altLang="ko-KR" sz="1600" b="1" kern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(stateless) </a:t>
            </a:r>
            <a:r>
              <a:rPr lang="ko-KR" altLang="en-US" sz="1600" b="1" kern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특성</a:t>
            </a:r>
          </a:p>
          <a:p>
            <a:pPr marL="720000">
              <a:buFontTx/>
              <a:buNone/>
            </a:pPr>
            <a:r>
              <a:rPr lang="en-US" altLang="ko-KR" sz="1600" b="1" kern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600" b="1" kern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클라이언트 </a:t>
            </a:r>
            <a:r>
              <a:rPr lang="ko-KR" altLang="en-US" sz="1600" b="1" kern="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상태정보</a:t>
            </a:r>
            <a:r>
              <a:rPr lang="ko-KR" altLang="en-US" sz="1600" b="1" kern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유지 않음</a:t>
            </a:r>
          </a:p>
          <a:p>
            <a:pPr marL="720000">
              <a:buFontTx/>
              <a:buNone/>
            </a:pPr>
            <a:r>
              <a:rPr lang="en-US" altLang="ko-KR" sz="1600" b="1" kern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600" b="1" kern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특정 클라이언트의 일련의 요청 인지 못함</a:t>
            </a:r>
          </a:p>
          <a:p>
            <a:pPr marL="720000">
              <a:buFont typeface="Arial" pitchFamily="34" charset="0"/>
              <a:buChar char="•"/>
            </a:pPr>
            <a:endParaRPr lang="en-US" altLang="ko-KR" sz="1600" b="1" kern="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20000">
              <a:buFont typeface="Arial" pitchFamily="34" charset="0"/>
              <a:buChar char="•"/>
            </a:pPr>
            <a:r>
              <a:rPr lang="ko-KR" altLang="en-US" sz="1600" b="1" kern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쿠키</a:t>
            </a:r>
            <a:r>
              <a:rPr lang="en-US" altLang="ko-KR" sz="1600" b="1" kern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(cookies), </a:t>
            </a:r>
            <a:r>
              <a:rPr lang="ko-KR" altLang="en-US" sz="1600" b="1" kern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세션</a:t>
            </a:r>
            <a:r>
              <a:rPr lang="en-US" altLang="ko-KR" sz="1600" b="1" kern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(session) </a:t>
            </a:r>
            <a:r>
              <a:rPr lang="ko-KR" altLang="en-US" sz="1600" b="1" kern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사용</a:t>
            </a:r>
            <a:r>
              <a:rPr lang="en-US" altLang="ko-KR" sz="1600" b="1" kern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b="1" kern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프로토콜 문제점 해결</a:t>
            </a:r>
            <a:endParaRPr lang="en-US" altLang="ko-KR" sz="1600" b="1" kern="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20000">
              <a:buFontTx/>
              <a:buNone/>
            </a:pPr>
            <a:r>
              <a:rPr lang="en-US" altLang="ko-KR" sz="1600" b="1" kern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600" b="1" kern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쿠키 </a:t>
            </a:r>
            <a:r>
              <a:rPr lang="en-US" altLang="ko-KR" sz="1600" b="1" kern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600" b="1" kern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클라이언트 하드 디스크 저장</a:t>
            </a:r>
            <a:r>
              <a:rPr lang="en-US" altLang="ko-KR" sz="1600" b="1" kern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b="1" kern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생성</a:t>
            </a:r>
            <a:r>
              <a:rPr lang="en-US" altLang="ko-KR" sz="1600" b="1" kern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b="1" kern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수정</a:t>
            </a:r>
            <a:r>
              <a:rPr lang="en-US" altLang="ko-KR" sz="1600" b="1" kern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600" b="1" kern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변조</a:t>
            </a:r>
            <a:r>
              <a:rPr lang="en-US" altLang="ko-KR" sz="1600" b="1" kern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), </a:t>
            </a:r>
            <a:r>
              <a:rPr lang="ko-KR" altLang="en-US" sz="1600" b="1" kern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삭제</a:t>
            </a:r>
            <a:r>
              <a:rPr lang="en-US" altLang="ko-KR" sz="1600" b="1" kern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b="1" kern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해킹 등 보안 취약</a:t>
            </a:r>
            <a:r>
              <a:rPr lang="en-US" altLang="ko-KR" sz="1600" b="1" kern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b="1" kern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계속적 </a:t>
            </a:r>
            <a:r>
              <a:rPr lang="ko-KR" altLang="en-US" sz="1600" b="1" kern="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연결상태</a:t>
            </a:r>
            <a:r>
              <a:rPr lang="ko-KR" altLang="en-US" sz="1600" b="1" kern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유지 또는 종료 알 수 없음</a:t>
            </a:r>
          </a:p>
          <a:p>
            <a:pPr marL="720000">
              <a:buFontTx/>
              <a:buNone/>
            </a:pPr>
            <a:r>
              <a:rPr lang="en-US" altLang="ko-KR" sz="1600" b="1" kern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600" b="1" kern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세션 </a:t>
            </a:r>
            <a:r>
              <a:rPr lang="en-US" altLang="ko-KR" sz="1600" b="1" kern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600" b="1" kern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웹 서버 저장 관리</a:t>
            </a:r>
            <a:r>
              <a:rPr lang="en-US" altLang="ko-KR" sz="1600" b="1" kern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b="1" kern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서버 부담</a:t>
            </a:r>
            <a:r>
              <a:rPr lang="en-US" altLang="ko-KR" sz="1600" b="1" kern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b="1" kern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안전</a:t>
            </a:r>
          </a:p>
          <a:p>
            <a:pPr marL="720000">
              <a:buFont typeface="Arial" pitchFamily="34" charset="0"/>
              <a:buChar char="•"/>
            </a:pPr>
            <a:endParaRPr lang="ko-KR" altLang="en-US" sz="1600" b="1" kern="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745744" y="208304"/>
            <a:ext cx="5268193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altLang="ko-KR" sz="2000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</a:rPr>
              <a:t>1. HTTP</a:t>
            </a:r>
            <a:r>
              <a:rPr lang="en-US" altLang="ko-KR" sz="2000" b="1" kern="0" dirty="0" smtClean="0">
                <a:solidFill>
                  <a:schemeClr val="bg1">
                    <a:lumMod val="95000"/>
                  </a:schemeClr>
                </a:solidFill>
              </a:rPr>
              <a:t>(</a:t>
            </a:r>
            <a:r>
              <a:rPr lang="en-US" altLang="ko-KR" sz="2000" b="1" kern="0" dirty="0" err="1" smtClean="0">
                <a:solidFill>
                  <a:schemeClr val="bg1">
                    <a:lumMod val="95000"/>
                  </a:schemeClr>
                </a:solidFill>
              </a:rPr>
              <a:t>HyperText</a:t>
            </a:r>
            <a:r>
              <a:rPr lang="en-US" altLang="ko-KR" sz="2000" b="1" kern="0" dirty="0" smtClean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altLang="ko-KR" sz="2000" b="1" kern="0" dirty="0">
                <a:solidFill>
                  <a:schemeClr val="bg1">
                    <a:lumMod val="95000"/>
                  </a:schemeClr>
                </a:solidFill>
              </a:rPr>
              <a:t>Transfer Protocol) </a:t>
            </a:r>
            <a:endParaRPr lang="ko-KR" altLang="en-US" sz="2000" b="1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C0C0C0"/>
                </a:outerShdw>
              </a:effectLst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Text Box 8"/>
          <p:cNvSpPr txBox="1">
            <a:spLocks noChangeArrowheads="1"/>
          </p:cNvSpPr>
          <p:nvPr/>
        </p:nvSpPr>
        <p:spPr bwMode="auto">
          <a:xfrm>
            <a:off x="6588224" y="465796"/>
            <a:ext cx="2465289" cy="380480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  <a:effectLst/>
        </p:spPr>
        <p:txBody>
          <a:bodyPr wrap="square" lIns="36000" tIns="36000" rIns="36000" bIns="36000" anchor="ctr">
            <a:spAutoFit/>
          </a:bodyPr>
          <a:lstStyle/>
          <a:p>
            <a:pPr marL="292100" indent="-292100" algn="r" fontAlgn="ctr">
              <a:buClr>
                <a:srgbClr val="660066"/>
              </a:buClr>
              <a:buFont typeface="Wingdings" pitchFamily="2" charset="2"/>
              <a:buNone/>
              <a:tabLst>
                <a:tab pos="292100" algn="l"/>
                <a:tab pos="685800" algn="l"/>
              </a:tabLst>
            </a:pPr>
            <a:r>
              <a:rPr lang="en-US" altLang="ko-KR" sz="2000" dirty="0" smtClean="0">
                <a:solidFill>
                  <a:srgbClr val="0000CC"/>
                </a:solidFill>
                <a:latin typeface="HY견고딕" pitchFamily="18" charset="-127"/>
                <a:ea typeface="HY견고딕" pitchFamily="18" charset="-127"/>
                <a:sym typeface="Wingdings" pitchFamily="2" charset="2"/>
              </a:rPr>
              <a:t>http</a:t>
            </a:r>
            <a:endParaRPr lang="ko-KR" altLang="en-US" sz="2000" dirty="0">
              <a:solidFill>
                <a:srgbClr val="0000CC"/>
              </a:solidFill>
              <a:latin typeface="HY견고딕" pitchFamily="18" charset="-127"/>
              <a:ea typeface="HY견고딕" pitchFamily="18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607691" y="908720"/>
            <a:ext cx="6124549" cy="374586"/>
            <a:chOff x="393848" y="1050245"/>
            <a:chExt cx="6124549" cy="374586"/>
          </a:xfrm>
        </p:grpSpPr>
        <p:grpSp>
          <p:nvGrpSpPr>
            <p:cNvPr id="8" name="Group 13"/>
            <p:cNvGrpSpPr>
              <a:grpSpLocks/>
            </p:cNvGrpSpPr>
            <p:nvPr/>
          </p:nvGrpSpPr>
          <p:grpSpPr bwMode="auto">
            <a:xfrm>
              <a:off x="395536" y="1054740"/>
              <a:ext cx="6097223" cy="370091"/>
              <a:chOff x="129" y="640"/>
              <a:chExt cx="8638" cy="295"/>
            </a:xfrm>
          </p:grpSpPr>
          <p:sp>
            <p:nvSpPr>
              <p:cNvPr id="10" name="Rectangle 14"/>
              <p:cNvSpPr>
                <a:spLocks noChangeArrowheads="1"/>
              </p:cNvSpPr>
              <p:nvPr/>
            </p:nvSpPr>
            <p:spPr bwMode="auto">
              <a:xfrm>
                <a:off x="129" y="652"/>
                <a:ext cx="8638" cy="274"/>
              </a:xfrm>
              <a:prstGeom prst="rect">
                <a:avLst/>
              </a:prstGeom>
              <a:gradFill rotWithShape="1">
                <a:gsLst>
                  <a:gs pos="0">
                    <a:srgbClr val="0070C0"/>
                  </a:gs>
                  <a:gs pos="40000">
                    <a:srgbClr val="CCFFFF"/>
                  </a:gs>
                  <a:gs pos="97000">
                    <a:schemeClr val="bg1"/>
                  </a:gs>
                </a:gsLst>
                <a:lin ang="0" scaled="1"/>
              </a:gra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ko-KR" altLang="en-US">
                  <a:solidFill>
                    <a:schemeClr val="bg1"/>
                  </a:solidFill>
                  <a:latin typeface="굴림" pitchFamily="50" charset="-127"/>
                  <a:ea typeface="굴림" pitchFamily="50" charset="-127"/>
                </a:endParaRPr>
              </a:p>
            </p:txBody>
          </p:sp>
          <p:sp>
            <p:nvSpPr>
              <p:cNvPr id="11" name="Rectangle 15"/>
              <p:cNvSpPr>
                <a:spLocks noChangeArrowheads="1"/>
              </p:cNvSpPr>
              <p:nvPr/>
            </p:nvSpPr>
            <p:spPr bwMode="auto">
              <a:xfrm>
                <a:off x="129" y="640"/>
                <a:ext cx="5456" cy="11"/>
              </a:xfrm>
              <a:prstGeom prst="rect">
                <a:avLst/>
              </a:prstGeom>
              <a:gradFill rotWithShape="1">
                <a:gsLst>
                  <a:gs pos="0">
                    <a:srgbClr val="F0F0F0"/>
                  </a:gs>
                  <a:gs pos="100000">
                    <a:srgbClr val="EAEAEA"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ko-KR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12" name="Rectangle 16"/>
              <p:cNvSpPr>
                <a:spLocks noChangeArrowheads="1"/>
              </p:cNvSpPr>
              <p:nvPr/>
            </p:nvSpPr>
            <p:spPr bwMode="auto">
              <a:xfrm>
                <a:off x="129" y="924"/>
                <a:ext cx="5456" cy="11"/>
              </a:xfrm>
              <a:prstGeom prst="rect">
                <a:avLst/>
              </a:prstGeom>
              <a:gradFill rotWithShape="1">
                <a:gsLst>
                  <a:gs pos="0">
                    <a:srgbClr val="F0F0F0"/>
                  </a:gs>
                  <a:gs pos="100000">
                    <a:srgbClr val="EAEAEA"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ko-KR" altLang="en-US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9" name="Text Box 19"/>
            <p:cNvSpPr txBox="1">
              <a:spLocks noChangeArrowheads="1"/>
            </p:cNvSpPr>
            <p:nvPr/>
          </p:nvSpPr>
          <p:spPr bwMode="auto">
            <a:xfrm>
              <a:off x="393848" y="1050245"/>
              <a:ext cx="6124549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dist="17961" dir="2700000" algn="ctr" rotWithShape="0">
                <a:srgbClr val="000066"/>
              </a:outerShdw>
            </a:effectLst>
          </p:spPr>
          <p:txBody>
            <a:bodyPr wrap="square">
              <a:spAutoFit/>
            </a:bodyPr>
            <a:lstStyle/>
            <a:p>
              <a:r>
                <a:rPr lang="en-US" altLang="ko-KR" spc="100" dirty="0" smtClean="0">
                  <a:solidFill>
                    <a:schemeClr val="bg1"/>
                  </a:solidFill>
                  <a:latin typeface="HY헤드라인M" pitchFamily="18" charset="-127"/>
                  <a:ea typeface="HY헤드라인M" pitchFamily="18" charset="-127"/>
                </a:rPr>
                <a:t>1. </a:t>
              </a:r>
              <a:r>
                <a:rPr lang="en-US" altLang="ko-KR" b="1" kern="0" dirty="0">
                  <a:solidFill>
                    <a:schemeClr val="bg1"/>
                  </a:solidFill>
                </a:rPr>
                <a:t>HTTP(</a:t>
              </a:r>
              <a:r>
                <a:rPr lang="en-US" altLang="ko-KR" b="1" kern="0" dirty="0" err="1">
                  <a:solidFill>
                    <a:schemeClr val="bg1"/>
                  </a:solidFill>
                </a:rPr>
                <a:t>HyperText</a:t>
              </a:r>
              <a:r>
                <a:rPr lang="en-US" altLang="ko-KR" b="1" kern="0" dirty="0">
                  <a:solidFill>
                    <a:schemeClr val="bg1"/>
                  </a:solidFill>
                </a:rPr>
                <a:t> Transfer Protocol) </a:t>
              </a:r>
              <a:r>
                <a:rPr lang="ko-KR" altLang="en-US" b="1" kern="0" dirty="0" smtClean="0">
                  <a:solidFill>
                    <a:schemeClr val="bg1"/>
                  </a:solidFill>
                </a:rPr>
                <a:t>프로토콜</a:t>
              </a:r>
              <a:endParaRPr lang="ko-KR" altLang="en-US" b="1" dirty="0">
                <a:solidFill>
                  <a:schemeClr val="bg1"/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51102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2198"/>
    </mc:Choice>
    <mc:Fallback xmlns="">
      <p:transition spd="slow" advTm="132198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 smtClean="0">
                <a:solidFill>
                  <a:srgbClr val="3333CC"/>
                </a:solidFill>
              </a:rPr>
              <a:t>Page </a:t>
            </a:r>
            <a:fld id="{B2E0AFF9-790E-4EDE-B53D-40F806A63927}" type="slidenum">
              <a:rPr lang="en-US" altLang="ko-KR" smtClean="0">
                <a:solidFill>
                  <a:srgbClr val="3333CC"/>
                </a:solidFill>
              </a:rPr>
              <a:pPr/>
              <a:t>40</a:t>
            </a:fld>
            <a:endParaRPr lang="en-US" altLang="ko-KR" dirty="0">
              <a:solidFill>
                <a:srgbClr val="3333CC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611560" y="1484784"/>
            <a:ext cx="7992888" cy="483209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HY견고딕" pitchFamily="18" charset="-127"/>
                <a:ea typeface="HY견고딕" pitchFamily="18" charset="-127"/>
              </a:rPr>
              <a:t>&lt;?php</a:t>
            </a:r>
          </a:p>
          <a:p>
            <a:r>
              <a:rPr lang="ko-KR" altLang="en-US" sz="1400" dirty="0">
                <a:latin typeface="HY견고딕" pitchFamily="18" charset="-127"/>
                <a:ea typeface="HY견고딕" pitchFamily="18" charset="-127"/>
              </a:rPr>
              <a:t>$uid=$_POST['</a:t>
            </a:r>
            <a:r>
              <a:rPr lang="ko-KR" altLang="en-US" sz="1400" dirty="0">
                <a:solidFill>
                  <a:srgbClr val="0000CC"/>
                </a:solidFill>
                <a:latin typeface="HY견고딕" pitchFamily="18" charset="-127"/>
                <a:ea typeface="HY견고딕" pitchFamily="18" charset="-127"/>
              </a:rPr>
              <a:t>uid</a:t>
            </a:r>
            <a:r>
              <a:rPr lang="ko-KR" altLang="en-US" sz="1400" dirty="0">
                <a:latin typeface="HY견고딕" pitchFamily="18" charset="-127"/>
                <a:ea typeface="HY견고딕" pitchFamily="18" charset="-127"/>
              </a:rPr>
              <a:t>'];</a:t>
            </a:r>
          </a:p>
          <a:p>
            <a:r>
              <a:rPr lang="ko-KR" altLang="en-US" sz="1400" dirty="0">
                <a:latin typeface="HY견고딕" pitchFamily="18" charset="-127"/>
                <a:ea typeface="HY견고딕" pitchFamily="18" charset="-127"/>
              </a:rPr>
              <a:t>$pwd=$_POST['</a:t>
            </a:r>
            <a:r>
              <a:rPr lang="ko-KR" altLang="en-US" sz="1400" dirty="0">
                <a:solidFill>
                  <a:srgbClr val="0000CC"/>
                </a:solidFill>
                <a:latin typeface="HY견고딕" pitchFamily="18" charset="-127"/>
                <a:ea typeface="HY견고딕" pitchFamily="18" charset="-127"/>
              </a:rPr>
              <a:t>pwd</a:t>
            </a:r>
            <a:r>
              <a:rPr lang="ko-KR" altLang="en-US" sz="1400" dirty="0">
                <a:latin typeface="HY견고딕" pitchFamily="18" charset="-127"/>
                <a:ea typeface="HY견고딕" pitchFamily="18" charset="-127"/>
              </a:rPr>
              <a:t>'];</a:t>
            </a:r>
          </a:p>
          <a:p>
            <a:r>
              <a:rPr lang="ko-KR" altLang="en-US" sz="1400" dirty="0">
                <a:latin typeface="HY견고딕" pitchFamily="18" charset="-127"/>
                <a:ea typeface="HY견고딕" pitchFamily="18" charset="-127"/>
              </a:rPr>
              <a:t>$memlist=</a:t>
            </a:r>
            <a:r>
              <a:rPr lang="ko-KR" altLang="en-US" sz="1400" dirty="0">
                <a:solidFill>
                  <a:srgbClr val="0000CC"/>
                </a:solidFill>
                <a:latin typeface="HY견고딕" pitchFamily="18" charset="-127"/>
                <a:ea typeface="HY견고딕" pitchFamily="18" charset="-127"/>
              </a:rPr>
              <a:t>array</a:t>
            </a:r>
            <a:r>
              <a:rPr lang="ko-KR" altLang="en-US" sz="1400" dirty="0">
                <a:latin typeface="HY견고딕" pitchFamily="18" charset="-127"/>
                <a:ea typeface="HY견고딕" pitchFamily="18" charset="-127"/>
              </a:rPr>
              <a:t>(</a:t>
            </a:r>
            <a:r>
              <a:rPr lang="ko-KR" altLang="en-US" sz="1400" dirty="0">
                <a:solidFill>
                  <a:srgbClr val="FF0000"/>
                </a:solidFill>
                <a:latin typeface="HY견고딕" pitchFamily="18" charset="-127"/>
                <a:ea typeface="HY견고딕" pitchFamily="18" charset="-127"/>
              </a:rPr>
              <a:t>array</a:t>
            </a:r>
            <a:r>
              <a:rPr lang="ko-KR" altLang="en-US" sz="1400" dirty="0">
                <a:latin typeface="HY견고딕" pitchFamily="18" charset="-127"/>
                <a:ea typeface="HY견고딕" pitchFamily="18" charset="-127"/>
              </a:rPr>
              <a:t>("momo9988","assa1010</a:t>
            </a:r>
            <a:r>
              <a:rPr lang="ko-KR" altLang="en-US" sz="1400" dirty="0" smtClean="0">
                <a:latin typeface="HY견고딕" pitchFamily="18" charset="-127"/>
                <a:ea typeface="HY견고딕" pitchFamily="18" charset="-127"/>
              </a:rPr>
              <a:t>"),</a:t>
            </a:r>
            <a:endParaRPr lang="en-US" altLang="ko-KR" sz="1400" dirty="0" smtClean="0">
              <a:latin typeface="HY견고딕" pitchFamily="18" charset="-127"/>
              <a:ea typeface="HY견고딕" pitchFamily="18" charset="-127"/>
            </a:endParaRPr>
          </a:p>
          <a:p>
            <a:r>
              <a:rPr lang="en-US" altLang="ko-KR" sz="1400" dirty="0">
                <a:solidFill>
                  <a:srgbClr val="FF0000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1400" dirty="0" smtClean="0">
                <a:solidFill>
                  <a:srgbClr val="FF0000"/>
                </a:solidFill>
                <a:latin typeface="HY견고딕" pitchFamily="18" charset="-127"/>
                <a:ea typeface="HY견고딕" pitchFamily="18" charset="-127"/>
              </a:rPr>
              <a:t>                          </a:t>
            </a:r>
            <a:r>
              <a:rPr lang="ko-KR" altLang="en-US" sz="1400" dirty="0" err="1" smtClean="0">
                <a:solidFill>
                  <a:srgbClr val="FF0000"/>
                </a:solidFill>
                <a:latin typeface="HY견고딕" pitchFamily="18" charset="-127"/>
                <a:ea typeface="HY견고딕" pitchFamily="18" charset="-127"/>
              </a:rPr>
              <a:t>array</a:t>
            </a:r>
            <a:r>
              <a:rPr lang="ko-KR" altLang="en-US" sz="1400" dirty="0">
                <a:latin typeface="HY견고딕" pitchFamily="18" charset="-127"/>
                <a:ea typeface="HY견고딕" pitchFamily="18" charset="-127"/>
              </a:rPr>
              <a:t>("super8","qwe989"),</a:t>
            </a:r>
          </a:p>
          <a:p>
            <a:r>
              <a:rPr lang="ko-KR" altLang="en-US" sz="1400" dirty="0" smtClean="0">
                <a:solidFill>
                  <a:srgbClr val="FF0000"/>
                </a:solidFill>
                <a:latin typeface="HY견고딕" pitchFamily="18" charset="-127"/>
                <a:ea typeface="HY견고딕" pitchFamily="18" charset="-127"/>
              </a:rPr>
              <a:t>                           </a:t>
            </a:r>
            <a:r>
              <a:rPr lang="ko-KR" altLang="en-US" sz="1400" dirty="0" err="1" smtClean="0">
                <a:solidFill>
                  <a:srgbClr val="FF0000"/>
                </a:solidFill>
                <a:latin typeface="HY견고딕" pitchFamily="18" charset="-127"/>
                <a:ea typeface="HY견고딕" pitchFamily="18" charset="-127"/>
              </a:rPr>
              <a:t>array</a:t>
            </a:r>
            <a:r>
              <a:rPr lang="ko-KR" altLang="en-US" sz="1400" dirty="0">
                <a:latin typeface="HY견고딕" pitchFamily="18" charset="-127"/>
                <a:ea typeface="HY견고딕" pitchFamily="18" charset="-127"/>
              </a:rPr>
              <a:t>("goldne","zaq321"));</a:t>
            </a:r>
          </a:p>
          <a:p>
            <a:r>
              <a:rPr lang="ko-KR" altLang="en-US" sz="1400" dirty="0">
                <a:solidFill>
                  <a:srgbClr val="00B050"/>
                </a:solidFill>
                <a:latin typeface="HY견고딕" pitchFamily="18" charset="-127"/>
                <a:ea typeface="HY견고딕" pitchFamily="18" charset="-127"/>
              </a:rPr>
              <a:t>$sw=0</a:t>
            </a:r>
            <a:r>
              <a:rPr lang="ko-KR" altLang="en-US" sz="1400" dirty="0">
                <a:latin typeface="HY견고딕" pitchFamily="18" charset="-127"/>
                <a:ea typeface="HY견고딕" pitchFamily="18" charset="-127"/>
              </a:rPr>
              <a:t>;</a:t>
            </a:r>
          </a:p>
          <a:p>
            <a:r>
              <a:rPr lang="ko-KR" altLang="en-US" sz="1400" dirty="0">
                <a:latin typeface="HY견고딕" pitchFamily="18" charset="-127"/>
                <a:ea typeface="HY견고딕" pitchFamily="18" charset="-127"/>
              </a:rPr>
              <a:t>for($i=0;$i&lt;count($memlist);$i++)</a:t>
            </a:r>
          </a:p>
          <a:p>
            <a:r>
              <a:rPr lang="ko-KR" altLang="en-US" sz="1400" dirty="0" smtClean="0">
                <a:latin typeface="HY견고딕" pitchFamily="18" charset="-127"/>
                <a:ea typeface="HY견고딕" pitchFamily="18" charset="-127"/>
              </a:rPr>
              <a:t>  {  if</a:t>
            </a:r>
            <a:r>
              <a:rPr lang="ko-KR" altLang="en-US" sz="1400" dirty="0">
                <a:latin typeface="HY견고딕" pitchFamily="18" charset="-127"/>
                <a:ea typeface="HY견고딕" pitchFamily="18" charset="-127"/>
              </a:rPr>
              <a:t>($memlist[$i][0]==$uid and $memlist[$i][1]==$pwd)</a:t>
            </a:r>
          </a:p>
          <a:p>
            <a:r>
              <a:rPr lang="ko-KR" altLang="en-US" sz="1400" dirty="0">
                <a:latin typeface="HY견고딕" pitchFamily="18" charset="-127"/>
                <a:ea typeface="HY견고딕" pitchFamily="18" charset="-127"/>
              </a:rPr>
              <a:t>	</a:t>
            </a:r>
            <a:r>
              <a:rPr lang="ko-KR" altLang="en-US" sz="1400" dirty="0" smtClean="0">
                <a:latin typeface="HY견고딕" pitchFamily="18" charset="-127"/>
                <a:ea typeface="HY견고딕" pitchFamily="18" charset="-127"/>
              </a:rPr>
              <a:t>{  </a:t>
            </a:r>
            <a:r>
              <a:rPr lang="ko-KR" altLang="en-US" sz="1400" dirty="0" smtClean="0">
                <a:solidFill>
                  <a:srgbClr val="00B050"/>
                </a:solidFill>
                <a:latin typeface="HY견고딕" pitchFamily="18" charset="-127"/>
                <a:ea typeface="HY견고딕" pitchFamily="18" charset="-127"/>
              </a:rPr>
              <a:t>$</a:t>
            </a:r>
            <a:r>
              <a:rPr lang="ko-KR" altLang="en-US" sz="1400" dirty="0">
                <a:solidFill>
                  <a:srgbClr val="00B050"/>
                </a:solidFill>
                <a:latin typeface="HY견고딕" pitchFamily="18" charset="-127"/>
                <a:ea typeface="HY견고딕" pitchFamily="18" charset="-127"/>
              </a:rPr>
              <a:t>sw=1</a:t>
            </a:r>
            <a:r>
              <a:rPr lang="ko-KR" altLang="en-US" sz="1400" dirty="0" smtClean="0">
                <a:latin typeface="HY견고딕" pitchFamily="18" charset="-127"/>
                <a:ea typeface="HY견고딕" pitchFamily="18" charset="-127"/>
              </a:rPr>
              <a:t>;    </a:t>
            </a:r>
            <a:r>
              <a:rPr lang="ko-KR" altLang="en-US" sz="1400" dirty="0">
                <a:latin typeface="HY견고딕" pitchFamily="18" charset="-127"/>
                <a:ea typeface="HY견고딕" pitchFamily="18" charset="-127"/>
              </a:rPr>
              <a:t>	break</a:t>
            </a:r>
            <a:r>
              <a:rPr lang="ko-KR" altLang="en-US" sz="1400" dirty="0" smtClean="0">
                <a:latin typeface="HY견고딕" pitchFamily="18" charset="-127"/>
                <a:ea typeface="HY견고딕" pitchFamily="18" charset="-127"/>
              </a:rPr>
              <a:t>; </a:t>
            </a:r>
            <a:r>
              <a:rPr lang="ko-KR" altLang="en-US" sz="1400" dirty="0">
                <a:latin typeface="HY견고딕" pitchFamily="18" charset="-127"/>
                <a:ea typeface="HY견고딕" pitchFamily="18" charset="-127"/>
              </a:rPr>
              <a:t>	}</a:t>
            </a:r>
          </a:p>
          <a:p>
            <a:r>
              <a:rPr lang="ko-KR" altLang="en-US" sz="1400" dirty="0" smtClean="0">
                <a:latin typeface="HY견고딕" pitchFamily="18" charset="-127"/>
                <a:ea typeface="HY견고딕" pitchFamily="18" charset="-127"/>
              </a:rPr>
              <a:t>  }</a:t>
            </a:r>
            <a:endParaRPr lang="ko-KR" altLang="en-US" sz="1400" dirty="0">
              <a:latin typeface="HY견고딕" pitchFamily="18" charset="-127"/>
              <a:ea typeface="HY견고딕" pitchFamily="18" charset="-127"/>
            </a:endParaRPr>
          </a:p>
          <a:p>
            <a:r>
              <a:rPr lang="ko-KR" altLang="en-US" sz="1400" dirty="0">
                <a:latin typeface="HY견고딕" pitchFamily="18" charset="-127"/>
                <a:ea typeface="HY견고딕" pitchFamily="18" charset="-127"/>
              </a:rPr>
              <a:t>if</a:t>
            </a:r>
            <a:r>
              <a:rPr lang="ko-KR" altLang="en-US" sz="1400" dirty="0">
                <a:solidFill>
                  <a:srgbClr val="00B050"/>
                </a:solidFill>
                <a:latin typeface="HY견고딕" pitchFamily="18" charset="-127"/>
                <a:ea typeface="HY견고딕" pitchFamily="18" charset="-127"/>
              </a:rPr>
              <a:t>($sw==0</a:t>
            </a:r>
            <a:r>
              <a:rPr lang="ko-KR" altLang="en-US" sz="1400" dirty="0">
                <a:latin typeface="HY견고딕" pitchFamily="18" charset="-127"/>
                <a:ea typeface="HY견고딕" pitchFamily="18" charset="-127"/>
              </a:rPr>
              <a:t>)</a:t>
            </a:r>
          </a:p>
          <a:p>
            <a:r>
              <a:rPr lang="ko-KR" altLang="en-US" sz="1400" dirty="0" smtClean="0">
                <a:latin typeface="HY견고딕" pitchFamily="18" charset="-127"/>
                <a:ea typeface="HY견고딕" pitchFamily="18" charset="-127"/>
              </a:rPr>
              <a:t>  {  echo </a:t>
            </a:r>
            <a:r>
              <a:rPr lang="ko-KR" altLang="en-US" sz="1400" dirty="0">
                <a:latin typeface="HY견고딕" pitchFamily="18" charset="-127"/>
                <a:ea typeface="HY견고딕" pitchFamily="18" charset="-127"/>
              </a:rPr>
              <a:t>"&lt;script&gt;alert('아이디 또는 패스워드가 </a:t>
            </a:r>
            <a:r>
              <a:rPr lang="ko-KR" altLang="en-US" sz="1400" dirty="0" smtClean="0">
                <a:latin typeface="HY견고딕" pitchFamily="18" charset="-127"/>
                <a:ea typeface="HY견고딕" pitchFamily="18" charset="-127"/>
              </a:rPr>
              <a:t>잘못 입력되었습니다.'); </a:t>
            </a:r>
            <a:endParaRPr lang="en-US" altLang="ko-KR" sz="1400" dirty="0" smtClean="0">
              <a:latin typeface="HY견고딕" pitchFamily="18" charset="-127"/>
              <a:ea typeface="HY견고딕" pitchFamily="18" charset="-127"/>
            </a:endParaRPr>
          </a:p>
          <a:p>
            <a:r>
              <a:rPr lang="en-US" altLang="ko-KR" sz="1400" dirty="0"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1400" dirty="0" smtClean="0">
                <a:latin typeface="HY견고딕" pitchFamily="18" charset="-127"/>
                <a:ea typeface="HY견고딕" pitchFamily="18" charset="-127"/>
              </a:rPr>
              <a:t>              </a:t>
            </a:r>
            <a:r>
              <a:rPr lang="ko-KR" altLang="en-US" sz="1400" dirty="0" smtClean="0">
                <a:latin typeface="HY견고딕" pitchFamily="18" charset="-127"/>
                <a:ea typeface="HY견고딕" pitchFamily="18" charset="-127"/>
              </a:rPr>
              <a:t>history.back</a:t>
            </a:r>
            <a:r>
              <a:rPr lang="ko-KR" altLang="en-US" sz="1400" dirty="0">
                <a:latin typeface="HY견고딕" pitchFamily="18" charset="-127"/>
                <a:ea typeface="HY견고딕" pitchFamily="18" charset="-127"/>
              </a:rPr>
              <a:t>();&lt;/script</a:t>
            </a:r>
            <a:r>
              <a:rPr lang="ko-KR" altLang="en-US" sz="1400" dirty="0" smtClean="0">
                <a:latin typeface="HY견고딕" pitchFamily="18" charset="-127"/>
                <a:ea typeface="HY견고딕" pitchFamily="18" charset="-127"/>
              </a:rPr>
              <a:t>&gt;"; </a:t>
            </a:r>
            <a:endParaRPr lang="ko-KR" altLang="en-US" sz="1400" dirty="0">
              <a:latin typeface="HY견고딕" pitchFamily="18" charset="-127"/>
              <a:ea typeface="HY견고딕" pitchFamily="18" charset="-127"/>
            </a:endParaRPr>
          </a:p>
          <a:p>
            <a:r>
              <a:rPr lang="ko-KR" altLang="en-US" sz="1400" dirty="0">
                <a:latin typeface="HY견고딕" pitchFamily="18" charset="-127"/>
                <a:ea typeface="HY견고딕" pitchFamily="18" charset="-127"/>
              </a:rPr>
              <a:t>	exit</a:t>
            </a:r>
            <a:r>
              <a:rPr lang="ko-KR" altLang="en-US" sz="1400" dirty="0" smtClean="0">
                <a:latin typeface="HY견고딕" pitchFamily="18" charset="-127"/>
                <a:ea typeface="HY견고딕" pitchFamily="18" charset="-127"/>
              </a:rPr>
              <a:t>; }</a:t>
            </a:r>
            <a:endParaRPr lang="ko-KR" altLang="en-US" sz="1400" dirty="0">
              <a:latin typeface="HY견고딕" pitchFamily="18" charset="-127"/>
              <a:ea typeface="HY견고딕" pitchFamily="18" charset="-127"/>
            </a:endParaRPr>
          </a:p>
          <a:p>
            <a:r>
              <a:rPr lang="ko-KR" altLang="en-US" sz="1400" dirty="0">
                <a:latin typeface="HY견고딕" pitchFamily="18" charset="-127"/>
                <a:ea typeface="HY견고딕" pitchFamily="18" charset="-127"/>
              </a:rPr>
              <a:t>else</a:t>
            </a:r>
          </a:p>
          <a:p>
            <a:r>
              <a:rPr lang="ko-KR" altLang="en-US" sz="1400" dirty="0" smtClean="0">
                <a:latin typeface="HY견고딕" pitchFamily="18" charset="-127"/>
                <a:ea typeface="HY견고딕" pitchFamily="18" charset="-127"/>
              </a:rPr>
              <a:t>  {   session_start</a:t>
            </a:r>
            <a:r>
              <a:rPr lang="ko-KR" altLang="en-US" sz="1400" dirty="0">
                <a:latin typeface="HY견고딕" pitchFamily="18" charset="-127"/>
                <a:ea typeface="HY견고딕" pitchFamily="18" charset="-127"/>
              </a:rPr>
              <a:t>();</a:t>
            </a:r>
          </a:p>
          <a:p>
            <a:r>
              <a:rPr lang="ko-KR" altLang="en-US" sz="1400" dirty="0" smtClean="0">
                <a:latin typeface="HY견고딕" pitchFamily="18" charset="-127"/>
                <a:ea typeface="HY견고딕" pitchFamily="18" charset="-127"/>
              </a:rPr>
              <a:t>      $_</a:t>
            </a:r>
            <a:r>
              <a:rPr lang="ko-KR" altLang="en-US" sz="1400" dirty="0">
                <a:latin typeface="HY견고딕" pitchFamily="18" charset="-127"/>
                <a:ea typeface="HY견고딕" pitchFamily="18" charset="-127"/>
              </a:rPr>
              <a:t>SESSION['uid']=$uid;</a:t>
            </a:r>
          </a:p>
          <a:p>
            <a:r>
              <a:rPr lang="ko-KR" altLang="en-US" sz="1400" dirty="0" smtClean="0">
                <a:latin typeface="HY견고딕" pitchFamily="18" charset="-127"/>
                <a:ea typeface="HY견고딕" pitchFamily="18" charset="-127"/>
              </a:rPr>
              <a:t>      $_</a:t>
            </a:r>
            <a:r>
              <a:rPr lang="ko-KR" altLang="en-US" sz="1400" dirty="0">
                <a:latin typeface="HY견고딕" pitchFamily="18" charset="-127"/>
                <a:ea typeface="HY견고딕" pitchFamily="18" charset="-127"/>
              </a:rPr>
              <a:t>SESSION['pwd']=$pwd;</a:t>
            </a:r>
          </a:p>
          <a:p>
            <a:r>
              <a:rPr lang="ko-KR" altLang="en-US" sz="1400" dirty="0" smtClean="0">
                <a:latin typeface="HY견고딕" pitchFamily="18" charset="-127"/>
                <a:ea typeface="HY견고딕" pitchFamily="18" charset="-127"/>
              </a:rPr>
              <a:t>   }</a:t>
            </a:r>
            <a:endParaRPr lang="ko-KR" altLang="en-US" sz="1400" dirty="0">
              <a:latin typeface="HY견고딕" pitchFamily="18" charset="-127"/>
              <a:ea typeface="HY견고딕" pitchFamily="18" charset="-127"/>
            </a:endParaRPr>
          </a:p>
          <a:p>
            <a:r>
              <a:rPr lang="ko-KR" altLang="en-US" sz="1400" dirty="0">
                <a:latin typeface="HY견고딕" pitchFamily="18" charset="-127"/>
                <a:ea typeface="HY견고딕" pitchFamily="18" charset="-127"/>
              </a:rPr>
              <a:t>?&gt;</a:t>
            </a:r>
          </a:p>
          <a:p>
            <a:r>
              <a:rPr lang="ko-KR" altLang="en-US" sz="1400" dirty="0">
                <a:latin typeface="HY견고딕" pitchFamily="18" charset="-127"/>
                <a:ea typeface="HY견고딕" pitchFamily="18" charset="-127"/>
              </a:rPr>
              <a:t>&lt;meta http-equiv='refresh' content='0</a:t>
            </a:r>
            <a:r>
              <a:rPr lang="ko-KR" altLang="en-US" sz="1400" dirty="0" smtClean="0">
                <a:latin typeface="HY견고딕" pitchFamily="18" charset="-127"/>
                <a:ea typeface="HY견고딕" pitchFamily="18" charset="-127"/>
              </a:rPr>
              <a:t>; </a:t>
            </a:r>
            <a:r>
              <a:rPr lang="ko-KR" altLang="en-US" sz="1400" dirty="0" smtClean="0">
                <a:solidFill>
                  <a:srgbClr val="FF0000"/>
                </a:solidFill>
                <a:latin typeface="HY견고딕" pitchFamily="18" charset="-127"/>
                <a:ea typeface="HY견고딕" pitchFamily="18" charset="-127"/>
              </a:rPr>
              <a:t>url=18_oksession.php</a:t>
            </a:r>
            <a:r>
              <a:rPr lang="ko-KR" altLang="en-US" sz="1400" dirty="0">
                <a:latin typeface="HY견고딕" pitchFamily="18" charset="-127"/>
                <a:ea typeface="HY견고딕" pitchFamily="18" charset="-127"/>
              </a:rPr>
              <a:t>'&gt;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164288" y="1484784"/>
            <a:ext cx="1440160" cy="246221"/>
          </a:xfrm>
          <a:prstGeom prst="rect">
            <a:avLst/>
          </a:prstGeom>
          <a:solidFill>
            <a:srgbClr val="99FFCC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b="1" dirty="0" smtClean="0"/>
              <a:t>18_aug.php</a:t>
            </a:r>
            <a:endParaRPr lang="ko-KR" altLang="en-US" sz="1000" dirty="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815975" y="202841"/>
            <a:ext cx="454818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altLang="ko-KR" sz="20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20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</a:rPr>
              <a:t>세션</a:t>
            </a:r>
            <a:r>
              <a:rPr lang="en-US" altLang="ko-KR" sz="20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</a:rPr>
              <a:t>(session) </a:t>
            </a:r>
            <a:r>
              <a:rPr lang="ko-KR" altLang="en-US" sz="20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</a:rPr>
              <a:t>활용</a:t>
            </a:r>
            <a:endParaRPr lang="ko-KR" altLang="en-US" sz="2000" b="1" dirty="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Text Box 8"/>
          <p:cNvSpPr txBox="1">
            <a:spLocks noChangeArrowheads="1"/>
          </p:cNvSpPr>
          <p:nvPr/>
        </p:nvSpPr>
        <p:spPr bwMode="auto">
          <a:xfrm>
            <a:off x="6643215" y="496575"/>
            <a:ext cx="2465289" cy="318924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  <a:effectLst/>
        </p:spPr>
        <p:txBody>
          <a:bodyPr wrap="square" lIns="36000" tIns="36000" rIns="36000" bIns="36000" anchor="ctr">
            <a:spAutoFit/>
          </a:bodyPr>
          <a:lstStyle/>
          <a:p>
            <a:pPr algn="r"/>
            <a:r>
              <a:rPr lang="en-US" altLang="ko-KR" sz="1600" dirty="0" smtClean="0">
                <a:solidFill>
                  <a:srgbClr val="0000CC"/>
                </a:solidFill>
                <a:latin typeface="HY견고딕" pitchFamily="18" charset="-127"/>
                <a:ea typeface="HY견고딕" pitchFamily="18" charset="-127"/>
                <a:sym typeface="Wingdings" pitchFamily="2" charset="2"/>
              </a:rPr>
              <a:t>17. </a:t>
            </a:r>
            <a:r>
              <a:rPr lang="ko-KR" altLang="en-US" sz="1600" dirty="0" smtClean="0">
                <a:solidFill>
                  <a:srgbClr val="0000CC"/>
                </a:solidFill>
                <a:latin typeface="HY견고딕" pitchFamily="18" charset="-127"/>
                <a:ea typeface="HY견고딕" pitchFamily="18" charset="-127"/>
                <a:sym typeface="Wingdings" pitchFamily="2" charset="2"/>
              </a:rPr>
              <a:t>세션</a:t>
            </a:r>
            <a:r>
              <a:rPr lang="en-US" altLang="ko-KR" sz="1600" dirty="0" smtClean="0">
                <a:solidFill>
                  <a:srgbClr val="0000CC"/>
                </a:solidFill>
                <a:latin typeface="HY견고딕" pitchFamily="18" charset="-127"/>
                <a:ea typeface="HY견고딕" pitchFamily="18" charset="-127"/>
                <a:sym typeface="Wingdings" pitchFamily="2" charset="2"/>
              </a:rPr>
              <a:t>(</a:t>
            </a:r>
            <a:r>
              <a:rPr lang="en-US" altLang="ko-KR" sz="1600" b="1" dirty="0" smtClean="0">
                <a:solidFill>
                  <a:srgbClr val="0000CC"/>
                </a:solidFill>
                <a:latin typeface="HY견고딕" pitchFamily="18" charset="-127"/>
                <a:ea typeface="HY견고딕" pitchFamily="18" charset="-127"/>
              </a:rPr>
              <a:t>session</a:t>
            </a:r>
            <a:r>
              <a:rPr lang="en-US" altLang="ko-KR" sz="1600" b="1" dirty="0">
                <a:solidFill>
                  <a:srgbClr val="0000CC"/>
                </a:solidFill>
                <a:latin typeface="HY견고딕" pitchFamily="18" charset="-127"/>
                <a:ea typeface="HY견고딕" pitchFamily="18" charset="-127"/>
              </a:rPr>
              <a:t>) </a:t>
            </a:r>
            <a:endParaRPr lang="ko-KR" altLang="en-US" sz="1600" dirty="0">
              <a:solidFill>
                <a:srgbClr val="0000CC"/>
              </a:solidFill>
              <a:latin typeface="HY견고딕" pitchFamily="18" charset="-127"/>
              <a:ea typeface="HY견고딕" pitchFamily="18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607691" y="1052736"/>
            <a:ext cx="6124549" cy="374586"/>
            <a:chOff x="393848" y="1050245"/>
            <a:chExt cx="6124549" cy="374586"/>
          </a:xfrm>
        </p:grpSpPr>
        <p:grpSp>
          <p:nvGrpSpPr>
            <p:cNvPr id="10" name="Group 13"/>
            <p:cNvGrpSpPr>
              <a:grpSpLocks/>
            </p:cNvGrpSpPr>
            <p:nvPr/>
          </p:nvGrpSpPr>
          <p:grpSpPr bwMode="auto">
            <a:xfrm>
              <a:off x="395536" y="1054740"/>
              <a:ext cx="6097223" cy="370091"/>
              <a:chOff x="129" y="640"/>
              <a:chExt cx="8638" cy="295"/>
            </a:xfrm>
          </p:grpSpPr>
          <p:sp>
            <p:nvSpPr>
              <p:cNvPr id="12" name="Rectangle 14"/>
              <p:cNvSpPr>
                <a:spLocks noChangeArrowheads="1"/>
              </p:cNvSpPr>
              <p:nvPr/>
            </p:nvSpPr>
            <p:spPr bwMode="auto">
              <a:xfrm>
                <a:off x="129" y="652"/>
                <a:ext cx="8638" cy="274"/>
              </a:xfrm>
              <a:prstGeom prst="rect">
                <a:avLst/>
              </a:prstGeom>
              <a:gradFill rotWithShape="1">
                <a:gsLst>
                  <a:gs pos="0">
                    <a:srgbClr val="0070C0"/>
                  </a:gs>
                  <a:gs pos="40000">
                    <a:srgbClr val="CCFFFF"/>
                  </a:gs>
                  <a:gs pos="97000">
                    <a:schemeClr val="bg1"/>
                  </a:gs>
                </a:gsLst>
                <a:lin ang="0" scaled="1"/>
              </a:gra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ko-KR" altLang="en-US">
                  <a:solidFill>
                    <a:schemeClr val="bg1"/>
                  </a:solidFill>
                  <a:latin typeface="굴림" pitchFamily="50" charset="-127"/>
                  <a:ea typeface="굴림" pitchFamily="50" charset="-127"/>
                </a:endParaRPr>
              </a:p>
            </p:txBody>
          </p:sp>
          <p:sp>
            <p:nvSpPr>
              <p:cNvPr id="13" name="Rectangle 15"/>
              <p:cNvSpPr>
                <a:spLocks noChangeArrowheads="1"/>
              </p:cNvSpPr>
              <p:nvPr/>
            </p:nvSpPr>
            <p:spPr bwMode="auto">
              <a:xfrm>
                <a:off x="129" y="640"/>
                <a:ext cx="5456" cy="11"/>
              </a:xfrm>
              <a:prstGeom prst="rect">
                <a:avLst/>
              </a:prstGeom>
              <a:gradFill rotWithShape="1">
                <a:gsLst>
                  <a:gs pos="0">
                    <a:srgbClr val="F0F0F0"/>
                  </a:gs>
                  <a:gs pos="100000">
                    <a:srgbClr val="EAEAEA"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ko-KR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14" name="Rectangle 16"/>
              <p:cNvSpPr>
                <a:spLocks noChangeArrowheads="1"/>
              </p:cNvSpPr>
              <p:nvPr/>
            </p:nvSpPr>
            <p:spPr bwMode="auto">
              <a:xfrm>
                <a:off x="129" y="924"/>
                <a:ext cx="5456" cy="11"/>
              </a:xfrm>
              <a:prstGeom prst="rect">
                <a:avLst/>
              </a:prstGeom>
              <a:gradFill rotWithShape="1">
                <a:gsLst>
                  <a:gs pos="0">
                    <a:srgbClr val="F0F0F0"/>
                  </a:gs>
                  <a:gs pos="100000">
                    <a:srgbClr val="EAEAEA"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ko-KR" altLang="en-US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1" name="Text Box 19"/>
            <p:cNvSpPr txBox="1">
              <a:spLocks noChangeArrowheads="1"/>
            </p:cNvSpPr>
            <p:nvPr/>
          </p:nvSpPr>
          <p:spPr bwMode="auto">
            <a:xfrm>
              <a:off x="393848" y="1050245"/>
              <a:ext cx="6124549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dist="17961" dir="2700000" algn="ctr" rotWithShape="0">
                <a:srgbClr val="000066"/>
              </a:outerShdw>
            </a:effectLst>
          </p:spPr>
          <p:txBody>
            <a:bodyPr wrap="square">
              <a:spAutoFit/>
            </a:bodyPr>
            <a:lstStyle/>
            <a:p>
              <a:r>
                <a:rPr lang="en-US" altLang="ko-KR" spc="100" dirty="0" smtClean="0">
                  <a:solidFill>
                    <a:schemeClr val="bg1"/>
                  </a:solidFill>
                  <a:latin typeface="HY견고딕" pitchFamily="18" charset="-127"/>
                  <a:ea typeface="HY견고딕" pitchFamily="18" charset="-127"/>
                </a:rPr>
                <a:t>4. </a:t>
              </a:r>
              <a:r>
                <a:rPr lang="ko-KR" altLang="en-US" spc="100" dirty="0" smtClean="0">
                  <a:solidFill>
                    <a:schemeClr val="bg1"/>
                  </a:solidFill>
                  <a:latin typeface="HY견고딕" pitchFamily="18" charset="-127"/>
                  <a:ea typeface="HY견고딕" pitchFamily="18" charset="-127"/>
                </a:rPr>
                <a:t>세션을 이용한 로그인 프로그램 실습</a:t>
              </a:r>
              <a:endParaRPr lang="en-US" altLang="ko-KR" spc="1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87401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8342"/>
    </mc:Choice>
    <mc:Fallback xmlns="">
      <p:transition spd="slow" advTm="78342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 smtClean="0">
                <a:solidFill>
                  <a:srgbClr val="3333CC"/>
                </a:solidFill>
              </a:rPr>
              <a:t>Page </a:t>
            </a:r>
            <a:fld id="{B2E0AFF9-790E-4EDE-B53D-40F806A63927}" type="slidenum">
              <a:rPr lang="en-US" altLang="ko-KR" smtClean="0">
                <a:solidFill>
                  <a:srgbClr val="3333CC"/>
                </a:solidFill>
              </a:rPr>
              <a:pPr/>
              <a:t>41</a:t>
            </a:fld>
            <a:endParaRPr lang="en-US" altLang="ko-KR" dirty="0">
              <a:solidFill>
                <a:srgbClr val="3333CC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611560" y="1700808"/>
            <a:ext cx="7992888" cy="378565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ko-KR" altLang="en-US" sz="1600" dirty="0"/>
              <a:t>&lt;?php</a:t>
            </a:r>
          </a:p>
          <a:p>
            <a:r>
              <a:rPr lang="ko-KR" altLang="en-US" sz="1600" dirty="0">
                <a:solidFill>
                  <a:srgbClr val="0000CC"/>
                </a:solidFill>
              </a:rPr>
              <a:t>session_start();</a:t>
            </a:r>
          </a:p>
          <a:p>
            <a:r>
              <a:rPr lang="ko-KR" altLang="en-US" sz="1600" dirty="0"/>
              <a:t>if</a:t>
            </a:r>
            <a:r>
              <a:rPr lang="ko-KR" altLang="en-US" sz="1600" dirty="0">
                <a:solidFill>
                  <a:srgbClr val="FF0000"/>
                </a:solidFill>
              </a:rPr>
              <a:t>(!isset</a:t>
            </a:r>
            <a:r>
              <a:rPr lang="ko-KR" altLang="en-US" sz="1600" dirty="0"/>
              <a:t>($_SESSION['</a:t>
            </a:r>
            <a:r>
              <a:rPr lang="ko-KR" altLang="en-US" sz="1600" dirty="0">
                <a:solidFill>
                  <a:srgbClr val="0000CC"/>
                </a:solidFill>
              </a:rPr>
              <a:t>uid</a:t>
            </a:r>
            <a:r>
              <a:rPr lang="ko-KR" altLang="en-US" sz="1600" dirty="0"/>
              <a:t>']) </a:t>
            </a:r>
            <a:r>
              <a:rPr lang="ko-KR" altLang="en-US" sz="1600" dirty="0" smtClean="0"/>
              <a:t> or </a:t>
            </a:r>
            <a:r>
              <a:rPr lang="ko-KR" altLang="en-US" sz="1600" dirty="0">
                <a:solidFill>
                  <a:srgbClr val="FF0000"/>
                </a:solidFill>
              </a:rPr>
              <a:t>!isset</a:t>
            </a:r>
            <a:r>
              <a:rPr lang="ko-KR" altLang="en-US" sz="1600" dirty="0"/>
              <a:t>($_SESSION['</a:t>
            </a:r>
            <a:r>
              <a:rPr lang="ko-KR" altLang="en-US" sz="1600" dirty="0">
                <a:solidFill>
                  <a:srgbClr val="0000CC"/>
                </a:solidFill>
              </a:rPr>
              <a:t>pwd</a:t>
            </a:r>
            <a:r>
              <a:rPr lang="ko-KR" altLang="en-US" sz="1600" dirty="0"/>
              <a:t>']))</a:t>
            </a:r>
          </a:p>
          <a:p>
            <a:r>
              <a:rPr lang="ko-KR" altLang="en-US" sz="1600" dirty="0"/>
              <a:t>{</a:t>
            </a:r>
          </a:p>
          <a:p>
            <a:r>
              <a:rPr lang="ko-KR" altLang="en-US" sz="1600" dirty="0"/>
              <a:t>	echo "&lt;meta http-equiv='refresh' content='0</a:t>
            </a:r>
            <a:r>
              <a:rPr lang="ko-KR" altLang="en-US" sz="1600" dirty="0" smtClean="0"/>
              <a:t>; </a:t>
            </a:r>
            <a:r>
              <a:rPr lang="ko-KR" altLang="en-US" sz="1600" dirty="0" smtClean="0">
                <a:solidFill>
                  <a:srgbClr val="FF0000"/>
                </a:solidFill>
              </a:rPr>
              <a:t>url=18_login.html</a:t>
            </a:r>
            <a:r>
              <a:rPr lang="ko-KR" altLang="en-US" sz="1600" dirty="0"/>
              <a:t>'&gt;";</a:t>
            </a:r>
          </a:p>
          <a:p>
            <a:r>
              <a:rPr lang="ko-KR" altLang="en-US" sz="1600" dirty="0"/>
              <a:t>    exit;</a:t>
            </a:r>
          </a:p>
          <a:p>
            <a:r>
              <a:rPr lang="ko-KR" altLang="en-US" sz="1600" dirty="0"/>
              <a:t>}</a:t>
            </a:r>
          </a:p>
          <a:p>
            <a:r>
              <a:rPr lang="ko-KR" altLang="en-US" sz="1600" dirty="0"/>
              <a:t>else</a:t>
            </a:r>
          </a:p>
          <a:p>
            <a:r>
              <a:rPr lang="ko-KR" altLang="en-US" sz="1600" dirty="0"/>
              <a:t>{</a:t>
            </a:r>
          </a:p>
          <a:p>
            <a:r>
              <a:rPr lang="ko-KR" altLang="en-US" sz="1600" dirty="0"/>
              <a:t>$userid=$_SESSION['</a:t>
            </a:r>
            <a:r>
              <a:rPr lang="ko-KR" altLang="en-US" sz="1600" dirty="0">
                <a:solidFill>
                  <a:srgbClr val="0000CC"/>
                </a:solidFill>
              </a:rPr>
              <a:t>uid</a:t>
            </a:r>
            <a:r>
              <a:rPr lang="ko-KR" altLang="en-US" sz="1600" dirty="0"/>
              <a:t>'];</a:t>
            </a:r>
          </a:p>
          <a:p>
            <a:r>
              <a:rPr lang="ko-KR" altLang="en-US" sz="1600" dirty="0"/>
              <a:t>$password=$_SESSION['</a:t>
            </a:r>
            <a:r>
              <a:rPr lang="ko-KR" altLang="en-US" sz="1600" dirty="0">
                <a:solidFill>
                  <a:srgbClr val="0000CC"/>
                </a:solidFill>
              </a:rPr>
              <a:t>pwd</a:t>
            </a:r>
            <a:r>
              <a:rPr lang="ko-KR" altLang="en-US" sz="1600" dirty="0"/>
              <a:t>'];</a:t>
            </a:r>
          </a:p>
          <a:p>
            <a:r>
              <a:rPr lang="ko-KR" altLang="en-US" sz="1600" dirty="0"/>
              <a:t>echo "&lt;p&gt;안녕하세요 $userid 님&lt;/p&gt; 귀하의 비밀번호 $password 는 보안에 취약하므로 변경해주시기 바랍니다.";</a:t>
            </a:r>
          </a:p>
          <a:p>
            <a:r>
              <a:rPr lang="ko-KR" altLang="en-US" sz="1600" dirty="0"/>
              <a:t>}</a:t>
            </a:r>
          </a:p>
          <a:p>
            <a:r>
              <a:rPr lang="ko-KR" altLang="en-US" sz="1600" dirty="0"/>
              <a:t>?&gt;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164288" y="1700808"/>
            <a:ext cx="1440160" cy="246221"/>
          </a:xfrm>
          <a:prstGeom prst="rect">
            <a:avLst/>
          </a:prstGeom>
          <a:solidFill>
            <a:srgbClr val="99FFCC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b="1" dirty="0" smtClean="0"/>
              <a:t>18_oksession.php</a:t>
            </a:r>
            <a:endParaRPr lang="ko-KR" altLang="en-US" sz="1000" dirty="0"/>
          </a:p>
        </p:txBody>
      </p:sp>
      <p:sp>
        <p:nvSpPr>
          <p:cNvPr id="8" name="Text Box 8"/>
          <p:cNvSpPr txBox="1">
            <a:spLocks noChangeArrowheads="1"/>
          </p:cNvSpPr>
          <p:nvPr/>
        </p:nvSpPr>
        <p:spPr bwMode="auto">
          <a:xfrm>
            <a:off x="6643215" y="496575"/>
            <a:ext cx="2465289" cy="318924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  <a:effectLst/>
        </p:spPr>
        <p:txBody>
          <a:bodyPr wrap="square" lIns="36000" tIns="36000" rIns="36000" bIns="36000" anchor="ctr">
            <a:spAutoFit/>
          </a:bodyPr>
          <a:lstStyle/>
          <a:p>
            <a:pPr algn="r"/>
            <a:r>
              <a:rPr lang="en-US" altLang="ko-KR" sz="1600" dirty="0" smtClean="0">
                <a:solidFill>
                  <a:srgbClr val="0000CC"/>
                </a:solidFill>
                <a:latin typeface="HY견고딕" pitchFamily="18" charset="-127"/>
                <a:ea typeface="HY견고딕" pitchFamily="18" charset="-127"/>
                <a:sym typeface="Wingdings" pitchFamily="2" charset="2"/>
              </a:rPr>
              <a:t>17. </a:t>
            </a:r>
            <a:r>
              <a:rPr lang="ko-KR" altLang="en-US" sz="1600" dirty="0" smtClean="0">
                <a:solidFill>
                  <a:srgbClr val="0000CC"/>
                </a:solidFill>
                <a:latin typeface="HY견고딕" pitchFamily="18" charset="-127"/>
                <a:ea typeface="HY견고딕" pitchFamily="18" charset="-127"/>
                <a:sym typeface="Wingdings" pitchFamily="2" charset="2"/>
              </a:rPr>
              <a:t>세션</a:t>
            </a:r>
            <a:r>
              <a:rPr lang="en-US" altLang="ko-KR" sz="1600" dirty="0" smtClean="0">
                <a:solidFill>
                  <a:srgbClr val="0000CC"/>
                </a:solidFill>
                <a:latin typeface="HY견고딕" pitchFamily="18" charset="-127"/>
                <a:ea typeface="HY견고딕" pitchFamily="18" charset="-127"/>
                <a:sym typeface="Wingdings" pitchFamily="2" charset="2"/>
              </a:rPr>
              <a:t>(</a:t>
            </a:r>
            <a:r>
              <a:rPr lang="en-US" altLang="ko-KR" sz="1600" b="1" dirty="0" smtClean="0">
                <a:solidFill>
                  <a:srgbClr val="0000CC"/>
                </a:solidFill>
                <a:latin typeface="HY견고딕" pitchFamily="18" charset="-127"/>
                <a:ea typeface="HY견고딕" pitchFamily="18" charset="-127"/>
              </a:rPr>
              <a:t>session</a:t>
            </a:r>
            <a:r>
              <a:rPr lang="en-US" altLang="ko-KR" sz="1600" b="1" dirty="0">
                <a:solidFill>
                  <a:srgbClr val="0000CC"/>
                </a:solidFill>
                <a:latin typeface="HY견고딕" pitchFamily="18" charset="-127"/>
                <a:ea typeface="HY견고딕" pitchFamily="18" charset="-127"/>
              </a:rPr>
              <a:t>) </a:t>
            </a:r>
            <a:endParaRPr lang="ko-KR" altLang="en-US" sz="1600" dirty="0">
              <a:solidFill>
                <a:srgbClr val="0000CC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815975" y="202841"/>
            <a:ext cx="454818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altLang="ko-KR" sz="20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</a:rPr>
              <a:t>6. </a:t>
            </a:r>
            <a:r>
              <a:rPr lang="ko-KR" altLang="en-US" sz="20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</a:rPr>
              <a:t>세션</a:t>
            </a:r>
            <a:r>
              <a:rPr lang="en-US" altLang="ko-KR" sz="20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</a:rPr>
              <a:t>(session) </a:t>
            </a:r>
            <a:r>
              <a:rPr lang="ko-KR" altLang="en-US" sz="20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</a:rPr>
              <a:t>실습</a:t>
            </a:r>
            <a:endParaRPr lang="ko-KR" altLang="en-US" sz="2000" b="1" dirty="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607691" y="1052736"/>
            <a:ext cx="6124549" cy="374586"/>
            <a:chOff x="393848" y="1050245"/>
            <a:chExt cx="6124549" cy="374586"/>
          </a:xfrm>
        </p:grpSpPr>
        <p:grpSp>
          <p:nvGrpSpPr>
            <p:cNvPr id="12" name="Group 13"/>
            <p:cNvGrpSpPr>
              <a:grpSpLocks/>
            </p:cNvGrpSpPr>
            <p:nvPr/>
          </p:nvGrpSpPr>
          <p:grpSpPr bwMode="auto">
            <a:xfrm>
              <a:off x="395536" y="1054740"/>
              <a:ext cx="6097223" cy="370091"/>
              <a:chOff x="129" y="640"/>
              <a:chExt cx="8638" cy="295"/>
            </a:xfrm>
          </p:grpSpPr>
          <p:sp>
            <p:nvSpPr>
              <p:cNvPr id="14" name="Rectangle 14"/>
              <p:cNvSpPr>
                <a:spLocks noChangeArrowheads="1"/>
              </p:cNvSpPr>
              <p:nvPr/>
            </p:nvSpPr>
            <p:spPr bwMode="auto">
              <a:xfrm>
                <a:off x="129" y="652"/>
                <a:ext cx="8638" cy="274"/>
              </a:xfrm>
              <a:prstGeom prst="rect">
                <a:avLst/>
              </a:prstGeom>
              <a:gradFill rotWithShape="1">
                <a:gsLst>
                  <a:gs pos="0">
                    <a:srgbClr val="0070C0"/>
                  </a:gs>
                  <a:gs pos="40000">
                    <a:srgbClr val="CCFFFF"/>
                  </a:gs>
                  <a:gs pos="97000">
                    <a:schemeClr val="bg1"/>
                  </a:gs>
                </a:gsLst>
                <a:lin ang="0" scaled="1"/>
              </a:gra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ko-KR" altLang="en-US">
                  <a:solidFill>
                    <a:schemeClr val="bg1"/>
                  </a:solidFill>
                  <a:latin typeface="굴림" pitchFamily="50" charset="-127"/>
                  <a:ea typeface="굴림" pitchFamily="50" charset="-127"/>
                </a:endParaRPr>
              </a:p>
            </p:txBody>
          </p:sp>
          <p:sp>
            <p:nvSpPr>
              <p:cNvPr id="15" name="Rectangle 15"/>
              <p:cNvSpPr>
                <a:spLocks noChangeArrowheads="1"/>
              </p:cNvSpPr>
              <p:nvPr/>
            </p:nvSpPr>
            <p:spPr bwMode="auto">
              <a:xfrm>
                <a:off x="129" y="640"/>
                <a:ext cx="5456" cy="11"/>
              </a:xfrm>
              <a:prstGeom prst="rect">
                <a:avLst/>
              </a:prstGeom>
              <a:gradFill rotWithShape="1">
                <a:gsLst>
                  <a:gs pos="0">
                    <a:srgbClr val="F0F0F0"/>
                  </a:gs>
                  <a:gs pos="100000">
                    <a:srgbClr val="EAEAEA"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ko-KR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16" name="Rectangle 16"/>
              <p:cNvSpPr>
                <a:spLocks noChangeArrowheads="1"/>
              </p:cNvSpPr>
              <p:nvPr/>
            </p:nvSpPr>
            <p:spPr bwMode="auto">
              <a:xfrm>
                <a:off x="129" y="924"/>
                <a:ext cx="5456" cy="11"/>
              </a:xfrm>
              <a:prstGeom prst="rect">
                <a:avLst/>
              </a:prstGeom>
              <a:gradFill rotWithShape="1">
                <a:gsLst>
                  <a:gs pos="0">
                    <a:srgbClr val="F0F0F0"/>
                  </a:gs>
                  <a:gs pos="100000">
                    <a:srgbClr val="EAEAEA"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ko-KR" altLang="en-US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3" name="Text Box 19"/>
            <p:cNvSpPr txBox="1">
              <a:spLocks noChangeArrowheads="1"/>
            </p:cNvSpPr>
            <p:nvPr/>
          </p:nvSpPr>
          <p:spPr bwMode="auto">
            <a:xfrm>
              <a:off x="393848" y="1050245"/>
              <a:ext cx="6124549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dist="17961" dir="2700000" algn="ctr" rotWithShape="0">
                <a:srgbClr val="000066"/>
              </a:outerShdw>
            </a:effectLst>
          </p:spPr>
          <p:txBody>
            <a:bodyPr wrap="square">
              <a:spAutoFit/>
            </a:bodyPr>
            <a:lstStyle/>
            <a:p>
              <a:r>
                <a:rPr lang="en-US" altLang="ko-KR" spc="100" dirty="0" smtClean="0">
                  <a:solidFill>
                    <a:schemeClr val="bg1"/>
                  </a:solidFill>
                  <a:latin typeface="HY견고딕" pitchFamily="18" charset="-127"/>
                  <a:ea typeface="HY견고딕" pitchFamily="18" charset="-127"/>
                </a:rPr>
                <a:t>4. </a:t>
              </a:r>
              <a:r>
                <a:rPr lang="ko-KR" altLang="en-US" spc="100" dirty="0" smtClean="0">
                  <a:solidFill>
                    <a:schemeClr val="bg1"/>
                  </a:solidFill>
                  <a:latin typeface="HY견고딕" pitchFamily="18" charset="-127"/>
                  <a:ea typeface="HY견고딕" pitchFamily="18" charset="-127"/>
                </a:rPr>
                <a:t>세션을 이용한 로그인 프로그램 실습</a:t>
              </a:r>
              <a:endParaRPr lang="en-US" altLang="ko-KR" spc="1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90764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335"/>
    </mc:Choice>
    <mc:Fallback xmlns="">
      <p:transition spd="slow" advTm="100335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 smtClean="0">
                <a:solidFill>
                  <a:srgbClr val="3333CC"/>
                </a:solidFill>
              </a:rPr>
              <a:t>Page </a:t>
            </a:r>
            <a:fld id="{B2E0AFF9-790E-4EDE-B53D-40F806A63927}" type="slidenum">
              <a:rPr lang="en-US" altLang="ko-KR" smtClean="0">
                <a:solidFill>
                  <a:srgbClr val="3333CC"/>
                </a:solidFill>
              </a:rPr>
              <a:pPr/>
              <a:t>5</a:t>
            </a:fld>
            <a:endParaRPr lang="en-US" altLang="ko-KR" dirty="0">
              <a:solidFill>
                <a:srgbClr val="3333CC"/>
              </a:solidFill>
            </a:endParaRPr>
          </a:p>
        </p:txBody>
      </p:sp>
      <p:sp>
        <p:nvSpPr>
          <p:cNvPr id="3" name="Rectangle 2051"/>
          <p:cNvSpPr txBox="1">
            <a:spLocks noChangeArrowheads="1"/>
          </p:cNvSpPr>
          <p:nvPr/>
        </p:nvSpPr>
        <p:spPr>
          <a:xfrm>
            <a:off x="607691" y="1484784"/>
            <a:ext cx="7624143" cy="4680173"/>
          </a:xfrm>
          <a:prstGeom prst="rect">
            <a:avLst/>
          </a:prstGeom>
        </p:spPr>
        <p:txBody>
          <a:bodyPr/>
          <a:lstStyle>
            <a:lvl1pPr marL="342900" indent="-342900" algn="l" rtl="0" fontAlgn="base" latinLnBrk="1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 latinLnBrk="1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fontAlgn="base" latinLnBrk="1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fontAlgn="base" latinLnBrk="1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360000">
              <a:buClr>
                <a:srgbClr val="000000"/>
              </a:buClr>
              <a:buSzPct val="60000"/>
              <a:buFont typeface="Wingdings" pitchFamily="2" charset="2"/>
              <a:buChar char="l"/>
              <a:defRPr/>
            </a:pPr>
            <a:r>
              <a:rPr lang="en-US" altLang="ko-KR" sz="2000" b="1" kern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HTTP </a:t>
            </a:r>
            <a:r>
              <a:rPr lang="ko-KR" altLang="en-US" sz="2000" b="1" kern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메시지 구조</a:t>
            </a:r>
            <a:endParaRPr lang="en-US" altLang="ko-KR" sz="2000" b="1" kern="0" dirty="0" smtClean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20000">
              <a:buFont typeface="Arial" pitchFamily="34" charset="0"/>
              <a:buChar char="•"/>
            </a:pPr>
            <a:endParaRPr lang="en-US" altLang="ko-KR" sz="1600" b="1" kern="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20000">
              <a:buFont typeface="Arial" pitchFamily="34" charset="0"/>
              <a:buChar char="•"/>
            </a:pPr>
            <a:endParaRPr lang="en-US" altLang="ko-KR" sz="1600" b="1" kern="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20000">
              <a:buFont typeface="Arial" pitchFamily="34" charset="0"/>
              <a:buChar char="•"/>
            </a:pPr>
            <a:endParaRPr lang="en-US" altLang="ko-KR" sz="1600" b="1" kern="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20000">
              <a:buFont typeface="Arial" pitchFamily="34" charset="0"/>
              <a:buChar char="•"/>
            </a:pPr>
            <a:endParaRPr lang="en-US" altLang="ko-KR" sz="1600" b="1" kern="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20000">
              <a:buFont typeface="Arial" pitchFamily="34" charset="0"/>
              <a:buChar char="•"/>
            </a:pPr>
            <a:endParaRPr lang="en-US" altLang="ko-KR" sz="1600" b="1" kern="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20000">
              <a:buFont typeface="Arial" pitchFamily="34" charset="0"/>
              <a:buChar char="•"/>
            </a:pPr>
            <a:r>
              <a:rPr lang="en-US" altLang="ko-KR" sz="1600" b="1" kern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HTTP </a:t>
            </a:r>
            <a:r>
              <a:rPr lang="ko-KR" altLang="en-US" sz="1600" b="1" kern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요청 메시지</a:t>
            </a:r>
            <a:endParaRPr lang="en-US" altLang="ko-KR" sz="1600" b="1" kern="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20000">
              <a:buFontTx/>
              <a:buNone/>
            </a:pPr>
            <a:r>
              <a:rPr lang="en-US" altLang="ko-KR" sz="1600" b="1" kern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600" b="1" kern="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시작라인</a:t>
            </a:r>
            <a:r>
              <a:rPr lang="ko-KR" altLang="en-US" sz="1600" b="1" kern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b="1" kern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600" b="1" kern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b="1" kern="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요청방식</a:t>
            </a:r>
            <a:r>
              <a:rPr lang="en-US" altLang="ko-KR" sz="1600" b="1" kern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URI, HTTP </a:t>
            </a:r>
            <a:r>
              <a:rPr lang="ko-KR" altLang="en-US" sz="1600" b="1" kern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버전 정보 포함</a:t>
            </a:r>
            <a:endParaRPr lang="en-US" altLang="ko-KR" sz="1600" b="1" kern="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20000">
              <a:buFontTx/>
              <a:buNone/>
            </a:pPr>
            <a:r>
              <a:rPr lang="en-US" altLang="ko-KR" sz="1600" b="1" kern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600" b="1" kern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헤더 </a:t>
            </a:r>
            <a:r>
              <a:rPr lang="en-US" altLang="ko-KR" sz="1600" b="1" kern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600" b="1" kern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b="1" kern="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헤더정보</a:t>
            </a:r>
            <a:r>
              <a:rPr lang="en-US" altLang="ko-KR" sz="1600" b="1" kern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600" b="1" kern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‘</a:t>
            </a:r>
            <a:r>
              <a:rPr lang="en-US" altLang="ko-KR" sz="1600" b="1" kern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name : value’ </a:t>
            </a:r>
            <a:r>
              <a:rPr lang="ko-KR" altLang="en-US" sz="1600" b="1" kern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형식</a:t>
            </a:r>
            <a:r>
              <a:rPr lang="en-US" altLang="ko-KR" sz="1600" b="1" kern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600" b="1" kern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포함</a:t>
            </a:r>
            <a:endParaRPr lang="en-US" altLang="ko-KR" sz="1600" b="1" kern="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20000">
              <a:buFontTx/>
              <a:buNone/>
            </a:pPr>
            <a:r>
              <a:rPr lang="en-US" altLang="ko-KR" sz="1600" b="1" kern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600" b="1" kern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몸체 </a:t>
            </a:r>
            <a:r>
              <a:rPr lang="en-US" altLang="ko-KR" sz="1600" b="1" kern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600" b="1" kern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서버로 전송하는 추가 데이터</a:t>
            </a:r>
            <a:r>
              <a:rPr lang="en-US" altLang="ko-KR" sz="1600" b="1" kern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(POST </a:t>
            </a:r>
            <a:r>
              <a:rPr lang="ko-KR" altLang="en-US" sz="1600" b="1" kern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방식</a:t>
            </a:r>
            <a:r>
              <a:rPr lang="en-US" altLang="ko-KR" sz="1600" b="1" kern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600" b="1" kern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포함</a:t>
            </a:r>
            <a:endParaRPr lang="en-US" altLang="ko-KR" sz="1600" b="1" kern="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20000">
              <a:buFont typeface="Arial" pitchFamily="34" charset="0"/>
              <a:buChar char="•"/>
            </a:pPr>
            <a:endParaRPr lang="en-US" altLang="ko-KR" sz="1600" b="1" kern="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20000">
              <a:buFont typeface="Arial" pitchFamily="34" charset="0"/>
              <a:buChar char="•"/>
            </a:pPr>
            <a:r>
              <a:rPr lang="en-US" altLang="ko-KR" sz="1600" b="1" kern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HTTP </a:t>
            </a:r>
            <a:r>
              <a:rPr lang="ko-KR" altLang="en-US" sz="1600" b="1" kern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응답 메시지</a:t>
            </a:r>
            <a:endParaRPr lang="en-US" altLang="ko-KR" sz="1600" b="1" kern="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20000">
              <a:buFontTx/>
              <a:buNone/>
            </a:pPr>
            <a:r>
              <a:rPr lang="en-US" altLang="ko-KR" sz="1600" b="1" kern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600" b="1" kern="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시작라인</a:t>
            </a:r>
            <a:r>
              <a:rPr lang="ko-KR" altLang="en-US" sz="1600" b="1" kern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b="1" kern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600" b="1" kern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b="1" kern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HTTP </a:t>
            </a:r>
            <a:r>
              <a:rPr lang="ko-KR" altLang="en-US" sz="1600" b="1" kern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버전</a:t>
            </a:r>
            <a:r>
              <a:rPr lang="en-US" altLang="ko-KR" sz="1600" b="1" kern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b="1" kern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서버 응답 상태 코드와 설명 정보 포함</a:t>
            </a:r>
            <a:endParaRPr lang="en-US" altLang="ko-KR" sz="1600" b="1" kern="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20000">
              <a:buFontTx/>
              <a:buNone/>
            </a:pPr>
            <a:r>
              <a:rPr lang="en-US" altLang="ko-KR" sz="1600" b="1" kern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600" b="1" kern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헤더 </a:t>
            </a:r>
            <a:r>
              <a:rPr lang="en-US" altLang="ko-KR" sz="1600" b="1" kern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600" b="1" kern="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헤더정보</a:t>
            </a:r>
            <a:r>
              <a:rPr lang="en-US" altLang="ko-KR" sz="1600" b="1" kern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600" b="1" kern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‘</a:t>
            </a:r>
            <a:r>
              <a:rPr lang="en-US" altLang="ko-KR" sz="1600" b="1" kern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name : value’ </a:t>
            </a:r>
            <a:r>
              <a:rPr lang="ko-KR" altLang="en-US" sz="1600" b="1" kern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형식</a:t>
            </a:r>
            <a:r>
              <a:rPr lang="en-US" altLang="ko-KR" sz="1600" b="1" kern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600" b="1" kern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포함</a:t>
            </a:r>
            <a:endParaRPr lang="en-US" altLang="ko-KR" sz="1600" b="1" kern="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20000">
              <a:buFontTx/>
              <a:buNone/>
            </a:pPr>
            <a:r>
              <a:rPr lang="en-US" altLang="ko-KR" sz="1600" b="1" kern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600" b="1" kern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몸체 </a:t>
            </a:r>
            <a:r>
              <a:rPr lang="en-US" altLang="ko-KR" sz="1600" b="1" kern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600" b="1" kern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전송 데이터 포함</a:t>
            </a: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0887373"/>
              </p:ext>
            </p:extLst>
          </p:nvPr>
        </p:nvGraphicFramePr>
        <p:xfrm>
          <a:off x="3582210" y="1629077"/>
          <a:ext cx="1756688" cy="1583829"/>
        </p:xfrm>
        <a:graphic>
          <a:graphicData uri="http://schemas.openxmlformats.org/drawingml/2006/table">
            <a:tbl>
              <a:tblPr/>
              <a:tblGrid>
                <a:gridCol w="17566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481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시작라인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E1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450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헤더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en-US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header)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450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몸체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en-US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body)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DFC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745744" y="208304"/>
            <a:ext cx="5268193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altLang="ko-KR" sz="2000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</a:rPr>
              <a:t>1. HTTP</a:t>
            </a:r>
            <a:r>
              <a:rPr lang="en-US" altLang="ko-KR" sz="2000" b="1" kern="0" dirty="0" smtClean="0">
                <a:solidFill>
                  <a:schemeClr val="bg1">
                    <a:lumMod val="95000"/>
                  </a:schemeClr>
                </a:solidFill>
              </a:rPr>
              <a:t>(</a:t>
            </a:r>
            <a:r>
              <a:rPr lang="en-US" altLang="ko-KR" sz="2000" b="1" kern="0" dirty="0" err="1" smtClean="0">
                <a:solidFill>
                  <a:schemeClr val="bg1">
                    <a:lumMod val="95000"/>
                  </a:schemeClr>
                </a:solidFill>
              </a:rPr>
              <a:t>HyperText</a:t>
            </a:r>
            <a:r>
              <a:rPr lang="en-US" altLang="ko-KR" sz="2000" b="1" kern="0" dirty="0" smtClean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altLang="ko-KR" sz="2000" b="1" kern="0" dirty="0">
                <a:solidFill>
                  <a:schemeClr val="bg1">
                    <a:lumMod val="95000"/>
                  </a:schemeClr>
                </a:solidFill>
              </a:rPr>
              <a:t>Transfer Protocol) </a:t>
            </a:r>
            <a:endParaRPr lang="ko-KR" altLang="en-US" sz="2000" b="1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C0C0C0"/>
                </a:outerShdw>
              </a:effectLst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Text Box 8"/>
          <p:cNvSpPr txBox="1">
            <a:spLocks noChangeArrowheads="1"/>
          </p:cNvSpPr>
          <p:nvPr/>
        </p:nvSpPr>
        <p:spPr bwMode="auto">
          <a:xfrm>
            <a:off x="6588224" y="465796"/>
            <a:ext cx="2465289" cy="380480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  <a:effectLst/>
        </p:spPr>
        <p:txBody>
          <a:bodyPr wrap="square" lIns="36000" tIns="36000" rIns="36000" bIns="36000" anchor="ctr">
            <a:spAutoFit/>
          </a:bodyPr>
          <a:lstStyle/>
          <a:p>
            <a:pPr marL="292100" indent="-292100" algn="r" fontAlgn="ctr">
              <a:buClr>
                <a:srgbClr val="660066"/>
              </a:buClr>
              <a:buFont typeface="Wingdings" pitchFamily="2" charset="2"/>
              <a:buNone/>
              <a:tabLst>
                <a:tab pos="292100" algn="l"/>
                <a:tab pos="685800" algn="l"/>
              </a:tabLst>
            </a:pPr>
            <a:r>
              <a:rPr lang="en-US" altLang="ko-KR" sz="2000" dirty="0" smtClean="0">
                <a:solidFill>
                  <a:srgbClr val="0000CC"/>
                </a:solidFill>
                <a:latin typeface="HY견고딕" pitchFamily="18" charset="-127"/>
                <a:ea typeface="HY견고딕" pitchFamily="18" charset="-127"/>
                <a:sym typeface="Wingdings" pitchFamily="2" charset="2"/>
              </a:rPr>
              <a:t>http</a:t>
            </a:r>
            <a:endParaRPr lang="ko-KR" altLang="en-US" sz="2000" dirty="0">
              <a:solidFill>
                <a:srgbClr val="0000CC"/>
              </a:solidFill>
              <a:latin typeface="HY견고딕" pitchFamily="18" charset="-127"/>
              <a:ea typeface="HY견고딕" pitchFamily="18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607691" y="908720"/>
            <a:ext cx="6124549" cy="374586"/>
            <a:chOff x="393848" y="1050245"/>
            <a:chExt cx="6124549" cy="374586"/>
          </a:xfrm>
        </p:grpSpPr>
        <p:grpSp>
          <p:nvGrpSpPr>
            <p:cNvPr id="9" name="Group 13"/>
            <p:cNvGrpSpPr>
              <a:grpSpLocks/>
            </p:cNvGrpSpPr>
            <p:nvPr/>
          </p:nvGrpSpPr>
          <p:grpSpPr bwMode="auto">
            <a:xfrm>
              <a:off x="395536" y="1054740"/>
              <a:ext cx="6097223" cy="370091"/>
              <a:chOff x="129" y="640"/>
              <a:chExt cx="8638" cy="295"/>
            </a:xfrm>
          </p:grpSpPr>
          <p:sp>
            <p:nvSpPr>
              <p:cNvPr id="11" name="Rectangle 14"/>
              <p:cNvSpPr>
                <a:spLocks noChangeArrowheads="1"/>
              </p:cNvSpPr>
              <p:nvPr/>
            </p:nvSpPr>
            <p:spPr bwMode="auto">
              <a:xfrm>
                <a:off x="129" y="652"/>
                <a:ext cx="8638" cy="274"/>
              </a:xfrm>
              <a:prstGeom prst="rect">
                <a:avLst/>
              </a:prstGeom>
              <a:gradFill rotWithShape="1">
                <a:gsLst>
                  <a:gs pos="0">
                    <a:srgbClr val="0070C0"/>
                  </a:gs>
                  <a:gs pos="40000">
                    <a:srgbClr val="CCFFFF"/>
                  </a:gs>
                  <a:gs pos="97000">
                    <a:schemeClr val="bg1"/>
                  </a:gs>
                </a:gsLst>
                <a:lin ang="0" scaled="1"/>
              </a:gra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ko-KR" altLang="en-US">
                  <a:solidFill>
                    <a:schemeClr val="bg1"/>
                  </a:solidFill>
                  <a:latin typeface="굴림" pitchFamily="50" charset="-127"/>
                  <a:ea typeface="굴림" pitchFamily="50" charset="-127"/>
                </a:endParaRPr>
              </a:p>
            </p:txBody>
          </p:sp>
          <p:sp>
            <p:nvSpPr>
              <p:cNvPr id="12" name="Rectangle 15"/>
              <p:cNvSpPr>
                <a:spLocks noChangeArrowheads="1"/>
              </p:cNvSpPr>
              <p:nvPr/>
            </p:nvSpPr>
            <p:spPr bwMode="auto">
              <a:xfrm>
                <a:off x="129" y="640"/>
                <a:ext cx="5456" cy="11"/>
              </a:xfrm>
              <a:prstGeom prst="rect">
                <a:avLst/>
              </a:prstGeom>
              <a:gradFill rotWithShape="1">
                <a:gsLst>
                  <a:gs pos="0">
                    <a:srgbClr val="F0F0F0"/>
                  </a:gs>
                  <a:gs pos="100000">
                    <a:srgbClr val="EAEAEA"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ko-KR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13" name="Rectangle 16"/>
              <p:cNvSpPr>
                <a:spLocks noChangeArrowheads="1"/>
              </p:cNvSpPr>
              <p:nvPr/>
            </p:nvSpPr>
            <p:spPr bwMode="auto">
              <a:xfrm>
                <a:off x="129" y="924"/>
                <a:ext cx="5456" cy="11"/>
              </a:xfrm>
              <a:prstGeom prst="rect">
                <a:avLst/>
              </a:prstGeom>
              <a:gradFill rotWithShape="1">
                <a:gsLst>
                  <a:gs pos="0">
                    <a:srgbClr val="F0F0F0"/>
                  </a:gs>
                  <a:gs pos="100000">
                    <a:srgbClr val="EAEAEA"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ko-KR" altLang="en-US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0" name="Text Box 19"/>
            <p:cNvSpPr txBox="1">
              <a:spLocks noChangeArrowheads="1"/>
            </p:cNvSpPr>
            <p:nvPr/>
          </p:nvSpPr>
          <p:spPr bwMode="auto">
            <a:xfrm>
              <a:off x="393848" y="1050245"/>
              <a:ext cx="6124549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dist="17961" dir="2700000" algn="ctr" rotWithShape="0">
                <a:srgbClr val="000066"/>
              </a:outerShdw>
            </a:effectLst>
          </p:spPr>
          <p:txBody>
            <a:bodyPr wrap="square">
              <a:spAutoFit/>
            </a:bodyPr>
            <a:lstStyle/>
            <a:p>
              <a:r>
                <a:rPr lang="en-US" altLang="ko-KR" spc="100" dirty="0" smtClean="0">
                  <a:solidFill>
                    <a:schemeClr val="bg1"/>
                  </a:solidFill>
                  <a:latin typeface="HY헤드라인M" pitchFamily="18" charset="-127"/>
                  <a:ea typeface="HY헤드라인M" pitchFamily="18" charset="-127"/>
                </a:rPr>
                <a:t>1. </a:t>
              </a:r>
              <a:r>
                <a:rPr lang="en-US" altLang="ko-KR" b="1" kern="0" dirty="0">
                  <a:solidFill>
                    <a:schemeClr val="bg1"/>
                  </a:solidFill>
                </a:rPr>
                <a:t>HTTP(</a:t>
              </a:r>
              <a:r>
                <a:rPr lang="en-US" altLang="ko-KR" b="1" kern="0" dirty="0" err="1">
                  <a:solidFill>
                    <a:schemeClr val="bg1"/>
                  </a:solidFill>
                </a:rPr>
                <a:t>HyperText</a:t>
              </a:r>
              <a:r>
                <a:rPr lang="en-US" altLang="ko-KR" b="1" kern="0" dirty="0">
                  <a:solidFill>
                    <a:schemeClr val="bg1"/>
                  </a:solidFill>
                </a:rPr>
                <a:t> Transfer Protocol) </a:t>
              </a:r>
              <a:r>
                <a:rPr lang="ko-KR" altLang="en-US" b="1" kern="0" dirty="0" smtClean="0">
                  <a:solidFill>
                    <a:schemeClr val="bg1"/>
                  </a:solidFill>
                </a:rPr>
                <a:t>프로토콜</a:t>
              </a:r>
              <a:endParaRPr lang="ko-KR" altLang="en-US" b="1" dirty="0">
                <a:solidFill>
                  <a:schemeClr val="bg1"/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75409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2801"/>
    </mc:Choice>
    <mc:Fallback xmlns="">
      <p:transition spd="slow" advTm="72801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 smtClean="0">
                <a:solidFill>
                  <a:srgbClr val="3333CC"/>
                </a:solidFill>
              </a:rPr>
              <a:t>Page </a:t>
            </a:r>
            <a:fld id="{B2E0AFF9-790E-4EDE-B53D-40F806A63927}" type="slidenum">
              <a:rPr lang="en-US" altLang="ko-KR" smtClean="0">
                <a:solidFill>
                  <a:srgbClr val="3333CC"/>
                </a:solidFill>
              </a:rPr>
              <a:pPr/>
              <a:t>6</a:t>
            </a:fld>
            <a:endParaRPr lang="en-US" altLang="ko-KR" dirty="0">
              <a:solidFill>
                <a:srgbClr val="3333CC"/>
              </a:solidFill>
            </a:endParaRPr>
          </a:p>
        </p:txBody>
      </p:sp>
      <p:sp>
        <p:nvSpPr>
          <p:cNvPr id="3" name="Rectangle 2051"/>
          <p:cNvSpPr txBox="1">
            <a:spLocks noChangeArrowheads="1"/>
          </p:cNvSpPr>
          <p:nvPr/>
        </p:nvSpPr>
        <p:spPr>
          <a:xfrm>
            <a:off x="323529" y="1423381"/>
            <a:ext cx="2808312" cy="882958"/>
          </a:xfrm>
          <a:prstGeom prst="rect">
            <a:avLst/>
          </a:prstGeom>
        </p:spPr>
        <p:txBody>
          <a:bodyPr/>
          <a:lstStyle>
            <a:lvl1pPr marL="342900" indent="-342900" algn="l" rtl="0" fontAlgn="base" latinLnBrk="1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 latinLnBrk="1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fontAlgn="base" latinLnBrk="1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fontAlgn="base" latinLnBrk="1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360000">
              <a:buClr>
                <a:srgbClr val="000000"/>
              </a:buClr>
              <a:buSzPct val="60000"/>
              <a:buFont typeface="Wingdings" pitchFamily="2" charset="2"/>
              <a:buChar char="l"/>
              <a:defRPr/>
            </a:pPr>
            <a:r>
              <a:rPr lang="en-US" altLang="ko-KR" sz="2000" b="1" kern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HTTP </a:t>
            </a:r>
            <a:r>
              <a:rPr lang="ko-KR" altLang="en-US" sz="2000" b="1" kern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메시지 구조</a:t>
            </a:r>
            <a:endParaRPr lang="en-US" altLang="ko-KR" sz="1600" b="1" kern="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20000">
              <a:buFont typeface="Arial" pitchFamily="34" charset="0"/>
              <a:buChar char="•"/>
            </a:pPr>
            <a:r>
              <a:rPr lang="ko-KR" altLang="en-US" sz="1600" b="1" kern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서버 응답 </a:t>
            </a:r>
            <a:r>
              <a:rPr lang="ko-KR" altLang="en-US" sz="1600" b="1" kern="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상태코드</a:t>
            </a:r>
            <a:endParaRPr lang="ko-KR" altLang="en-US" sz="1600" b="1" kern="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7916478"/>
              </p:ext>
            </p:extLst>
          </p:nvPr>
        </p:nvGraphicFramePr>
        <p:xfrm>
          <a:off x="3131841" y="1550012"/>
          <a:ext cx="5472608" cy="4597908"/>
        </p:xfrm>
        <a:graphic>
          <a:graphicData uri="http://schemas.openxmlformats.org/drawingml/2006/table">
            <a:tbl>
              <a:tblPr/>
              <a:tblGrid>
                <a:gridCol w="22291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434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3469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dirty="0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상태코드</a:t>
                      </a:r>
                      <a:endParaRPr lang="ko-KR" altLang="en-US" sz="120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설명</a:t>
                      </a:r>
                      <a:endParaRPr lang="ko-KR" altLang="en-US" sz="120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1xx</a:t>
                      </a:r>
                      <a:r>
                        <a:rPr lang="en-US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Information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2xx</a:t>
                      </a:r>
                      <a:r>
                        <a:rPr lang="en-US" sz="12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Successful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200 OK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클라이언트의 </a:t>
                      </a:r>
                      <a:r>
                        <a:rPr lang="en-US" altLang="ko-KR" sz="12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HTTP </a:t>
                      </a:r>
                      <a:r>
                        <a:rPr lang="ko-KR" altLang="en-US" sz="12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요청 성공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5868">
                <a:tc gridSpan="2"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3xx</a:t>
                      </a:r>
                      <a:r>
                        <a:rPr lang="en-US" sz="12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Redirection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4xx</a:t>
                      </a:r>
                      <a:r>
                        <a:rPr lang="en-US" sz="12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Client Error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400 bad request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잘못된 요청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401 unauthorized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서버 사용 인증 실패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403 forbidden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서버 응답 거부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404 not found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요청한 페이지가 존재하지 않음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405 method not allowed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지원하지 않는 메소드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5xx</a:t>
                      </a:r>
                      <a:r>
                        <a:rPr lang="en-US" sz="12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Server Error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500 internal server error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서버 내부 오류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501 not implemented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실행 불가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745744" y="208304"/>
            <a:ext cx="5268193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altLang="ko-KR" sz="2000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</a:rPr>
              <a:t>1. HTTP</a:t>
            </a:r>
            <a:r>
              <a:rPr lang="en-US" altLang="ko-KR" sz="2000" b="1" kern="0" dirty="0" smtClean="0">
                <a:solidFill>
                  <a:schemeClr val="bg1">
                    <a:lumMod val="95000"/>
                  </a:schemeClr>
                </a:solidFill>
              </a:rPr>
              <a:t>(</a:t>
            </a:r>
            <a:r>
              <a:rPr lang="en-US" altLang="ko-KR" sz="2000" b="1" kern="0" dirty="0" err="1" smtClean="0">
                <a:solidFill>
                  <a:schemeClr val="bg1">
                    <a:lumMod val="95000"/>
                  </a:schemeClr>
                </a:solidFill>
              </a:rPr>
              <a:t>HyperText</a:t>
            </a:r>
            <a:r>
              <a:rPr lang="en-US" altLang="ko-KR" sz="2000" b="1" kern="0" dirty="0" smtClean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altLang="ko-KR" sz="2000" b="1" kern="0" dirty="0">
                <a:solidFill>
                  <a:schemeClr val="bg1">
                    <a:lumMod val="95000"/>
                  </a:schemeClr>
                </a:solidFill>
              </a:rPr>
              <a:t>Transfer Protocol) </a:t>
            </a:r>
            <a:endParaRPr lang="ko-KR" altLang="en-US" sz="2000" b="1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C0C0C0"/>
                </a:outerShdw>
              </a:effectLst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Text Box 8"/>
          <p:cNvSpPr txBox="1">
            <a:spLocks noChangeArrowheads="1"/>
          </p:cNvSpPr>
          <p:nvPr/>
        </p:nvSpPr>
        <p:spPr bwMode="auto">
          <a:xfrm>
            <a:off x="6588224" y="465796"/>
            <a:ext cx="2465289" cy="380480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  <a:effectLst/>
        </p:spPr>
        <p:txBody>
          <a:bodyPr wrap="square" lIns="36000" tIns="36000" rIns="36000" bIns="36000" anchor="ctr">
            <a:spAutoFit/>
          </a:bodyPr>
          <a:lstStyle/>
          <a:p>
            <a:pPr marL="292100" indent="-292100" algn="r" fontAlgn="ctr">
              <a:buClr>
                <a:srgbClr val="660066"/>
              </a:buClr>
              <a:buFont typeface="Wingdings" pitchFamily="2" charset="2"/>
              <a:buNone/>
              <a:tabLst>
                <a:tab pos="292100" algn="l"/>
                <a:tab pos="685800" algn="l"/>
              </a:tabLst>
            </a:pPr>
            <a:r>
              <a:rPr lang="en-US" altLang="ko-KR" sz="2000" dirty="0" smtClean="0">
                <a:solidFill>
                  <a:srgbClr val="0000CC"/>
                </a:solidFill>
                <a:latin typeface="HY견고딕" pitchFamily="18" charset="-127"/>
                <a:ea typeface="HY견고딕" pitchFamily="18" charset="-127"/>
                <a:sym typeface="Wingdings" pitchFamily="2" charset="2"/>
              </a:rPr>
              <a:t>http</a:t>
            </a:r>
            <a:endParaRPr lang="ko-KR" altLang="en-US" sz="2000" dirty="0">
              <a:solidFill>
                <a:srgbClr val="0000CC"/>
              </a:solidFill>
              <a:latin typeface="HY견고딕" pitchFamily="18" charset="-127"/>
              <a:ea typeface="HY견고딕" pitchFamily="18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607691" y="908720"/>
            <a:ext cx="6124549" cy="374586"/>
            <a:chOff x="393848" y="1050245"/>
            <a:chExt cx="6124549" cy="374586"/>
          </a:xfrm>
        </p:grpSpPr>
        <p:grpSp>
          <p:nvGrpSpPr>
            <p:cNvPr id="8" name="Group 13"/>
            <p:cNvGrpSpPr>
              <a:grpSpLocks/>
            </p:cNvGrpSpPr>
            <p:nvPr/>
          </p:nvGrpSpPr>
          <p:grpSpPr bwMode="auto">
            <a:xfrm>
              <a:off x="395536" y="1054740"/>
              <a:ext cx="6097223" cy="370091"/>
              <a:chOff x="129" y="640"/>
              <a:chExt cx="8638" cy="295"/>
            </a:xfrm>
          </p:grpSpPr>
          <p:sp>
            <p:nvSpPr>
              <p:cNvPr id="10" name="Rectangle 14"/>
              <p:cNvSpPr>
                <a:spLocks noChangeArrowheads="1"/>
              </p:cNvSpPr>
              <p:nvPr/>
            </p:nvSpPr>
            <p:spPr bwMode="auto">
              <a:xfrm>
                <a:off x="129" y="652"/>
                <a:ext cx="8638" cy="274"/>
              </a:xfrm>
              <a:prstGeom prst="rect">
                <a:avLst/>
              </a:prstGeom>
              <a:gradFill rotWithShape="1">
                <a:gsLst>
                  <a:gs pos="0">
                    <a:srgbClr val="0070C0"/>
                  </a:gs>
                  <a:gs pos="40000">
                    <a:srgbClr val="CCFFFF"/>
                  </a:gs>
                  <a:gs pos="97000">
                    <a:schemeClr val="bg1"/>
                  </a:gs>
                </a:gsLst>
                <a:lin ang="0" scaled="1"/>
              </a:gra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ko-KR" altLang="en-US">
                  <a:solidFill>
                    <a:schemeClr val="bg1"/>
                  </a:solidFill>
                  <a:latin typeface="굴림" pitchFamily="50" charset="-127"/>
                  <a:ea typeface="굴림" pitchFamily="50" charset="-127"/>
                </a:endParaRPr>
              </a:p>
            </p:txBody>
          </p:sp>
          <p:sp>
            <p:nvSpPr>
              <p:cNvPr id="11" name="Rectangle 15"/>
              <p:cNvSpPr>
                <a:spLocks noChangeArrowheads="1"/>
              </p:cNvSpPr>
              <p:nvPr/>
            </p:nvSpPr>
            <p:spPr bwMode="auto">
              <a:xfrm>
                <a:off x="129" y="640"/>
                <a:ext cx="5456" cy="11"/>
              </a:xfrm>
              <a:prstGeom prst="rect">
                <a:avLst/>
              </a:prstGeom>
              <a:gradFill rotWithShape="1">
                <a:gsLst>
                  <a:gs pos="0">
                    <a:srgbClr val="F0F0F0"/>
                  </a:gs>
                  <a:gs pos="100000">
                    <a:srgbClr val="EAEAEA"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ko-KR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12" name="Rectangle 16"/>
              <p:cNvSpPr>
                <a:spLocks noChangeArrowheads="1"/>
              </p:cNvSpPr>
              <p:nvPr/>
            </p:nvSpPr>
            <p:spPr bwMode="auto">
              <a:xfrm>
                <a:off x="129" y="924"/>
                <a:ext cx="5456" cy="11"/>
              </a:xfrm>
              <a:prstGeom prst="rect">
                <a:avLst/>
              </a:prstGeom>
              <a:gradFill rotWithShape="1">
                <a:gsLst>
                  <a:gs pos="0">
                    <a:srgbClr val="F0F0F0"/>
                  </a:gs>
                  <a:gs pos="100000">
                    <a:srgbClr val="EAEAEA"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ko-KR" altLang="en-US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9" name="Text Box 19"/>
            <p:cNvSpPr txBox="1">
              <a:spLocks noChangeArrowheads="1"/>
            </p:cNvSpPr>
            <p:nvPr/>
          </p:nvSpPr>
          <p:spPr bwMode="auto">
            <a:xfrm>
              <a:off x="393848" y="1050245"/>
              <a:ext cx="6124549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dist="17961" dir="2700000" algn="ctr" rotWithShape="0">
                <a:srgbClr val="000066"/>
              </a:outerShdw>
            </a:effectLst>
          </p:spPr>
          <p:txBody>
            <a:bodyPr wrap="square">
              <a:spAutoFit/>
            </a:bodyPr>
            <a:lstStyle/>
            <a:p>
              <a:r>
                <a:rPr lang="en-US" altLang="ko-KR" spc="100" dirty="0" smtClean="0">
                  <a:solidFill>
                    <a:schemeClr val="bg1"/>
                  </a:solidFill>
                  <a:latin typeface="HY헤드라인M" pitchFamily="18" charset="-127"/>
                  <a:ea typeface="HY헤드라인M" pitchFamily="18" charset="-127"/>
                </a:rPr>
                <a:t>1. </a:t>
              </a:r>
              <a:r>
                <a:rPr lang="en-US" altLang="ko-KR" b="1" kern="0" dirty="0">
                  <a:solidFill>
                    <a:schemeClr val="bg1"/>
                  </a:solidFill>
                </a:rPr>
                <a:t>HTTP(</a:t>
              </a:r>
              <a:r>
                <a:rPr lang="en-US" altLang="ko-KR" b="1" kern="0" dirty="0" err="1">
                  <a:solidFill>
                    <a:schemeClr val="bg1"/>
                  </a:solidFill>
                </a:rPr>
                <a:t>HyperText</a:t>
              </a:r>
              <a:r>
                <a:rPr lang="en-US" altLang="ko-KR" b="1" kern="0" dirty="0">
                  <a:solidFill>
                    <a:schemeClr val="bg1"/>
                  </a:solidFill>
                </a:rPr>
                <a:t> Transfer Protocol) </a:t>
              </a:r>
              <a:r>
                <a:rPr lang="ko-KR" altLang="en-US" b="1" kern="0" dirty="0" smtClean="0">
                  <a:solidFill>
                    <a:schemeClr val="bg1"/>
                  </a:solidFill>
                </a:rPr>
                <a:t>프로토콜</a:t>
              </a:r>
              <a:endParaRPr lang="ko-KR" altLang="en-US" b="1" dirty="0">
                <a:solidFill>
                  <a:schemeClr val="bg1"/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21808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390"/>
    </mc:Choice>
    <mc:Fallback xmlns="">
      <p:transition spd="slow" advTm="42390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 smtClean="0">
                <a:solidFill>
                  <a:srgbClr val="3333CC"/>
                </a:solidFill>
              </a:rPr>
              <a:t>Page </a:t>
            </a:r>
            <a:fld id="{B2E0AFF9-790E-4EDE-B53D-40F806A63927}" type="slidenum">
              <a:rPr lang="en-US" altLang="ko-KR" smtClean="0">
                <a:solidFill>
                  <a:srgbClr val="3333CC"/>
                </a:solidFill>
              </a:rPr>
              <a:pPr/>
              <a:t>7</a:t>
            </a:fld>
            <a:endParaRPr lang="en-US" altLang="ko-KR" dirty="0">
              <a:solidFill>
                <a:srgbClr val="3333CC"/>
              </a:solidFill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607691" y="1052736"/>
            <a:ext cx="6124549" cy="374586"/>
            <a:chOff x="393848" y="1050245"/>
            <a:chExt cx="6124549" cy="374586"/>
          </a:xfrm>
        </p:grpSpPr>
        <p:grpSp>
          <p:nvGrpSpPr>
            <p:cNvPr id="8" name="Group 13"/>
            <p:cNvGrpSpPr>
              <a:grpSpLocks/>
            </p:cNvGrpSpPr>
            <p:nvPr/>
          </p:nvGrpSpPr>
          <p:grpSpPr bwMode="auto">
            <a:xfrm>
              <a:off x="395536" y="1054740"/>
              <a:ext cx="6097223" cy="370091"/>
              <a:chOff x="129" y="640"/>
              <a:chExt cx="8638" cy="295"/>
            </a:xfrm>
          </p:grpSpPr>
          <p:sp>
            <p:nvSpPr>
              <p:cNvPr id="10" name="Rectangle 14"/>
              <p:cNvSpPr>
                <a:spLocks noChangeArrowheads="1"/>
              </p:cNvSpPr>
              <p:nvPr/>
            </p:nvSpPr>
            <p:spPr bwMode="auto">
              <a:xfrm>
                <a:off x="129" y="652"/>
                <a:ext cx="8638" cy="274"/>
              </a:xfrm>
              <a:prstGeom prst="rect">
                <a:avLst/>
              </a:prstGeom>
              <a:gradFill rotWithShape="1">
                <a:gsLst>
                  <a:gs pos="0">
                    <a:srgbClr val="0070C0"/>
                  </a:gs>
                  <a:gs pos="40000">
                    <a:srgbClr val="CCFFFF"/>
                  </a:gs>
                  <a:gs pos="97000">
                    <a:schemeClr val="bg1"/>
                  </a:gs>
                </a:gsLst>
                <a:lin ang="0" scaled="1"/>
              </a:gra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ko-KR" altLang="en-US">
                  <a:solidFill>
                    <a:schemeClr val="bg1"/>
                  </a:solidFill>
                  <a:latin typeface="굴림" pitchFamily="50" charset="-127"/>
                  <a:ea typeface="굴림" pitchFamily="50" charset="-127"/>
                </a:endParaRPr>
              </a:p>
            </p:txBody>
          </p:sp>
          <p:sp>
            <p:nvSpPr>
              <p:cNvPr id="11" name="Rectangle 15"/>
              <p:cNvSpPr>
                <a:spLocks noChangeArrowheads="1"/>
              </p:cNvSpPr>
              <p:nvPr/>
            </p:nvSpPr>
            <p:spPr bwMode="auto">
              <a:xfrm>
                <a:off x="129" y="640"/>
                <a:ext cx="5456" cy="11"/>
              </a:xfrm>
              <a:prstGeom prst="rect">
                <a:avLst/>
              </a:prstGeom>
              <a:gradFill rotWithShape="1">
                <a:gsLst>
                  <a:gs pos="0">
                    <a:srgbClr val="F0F0F0"/>
                  </a:gs>
                  <a:gs pos="100000">
                    <a:srgbClr val="EAEAEA"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ko-KR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12" name="Rectangle 16"/>
              <p:cNvSpPr>
                <a:spLocks noChangeArrowheads="1"/>
              </p:cNvSpPr>
              <p:nvPr/>
            </p:nvSpPr>
            <p:spPr bwMode="auto">
              <a:xfrm>
                <a:off x="129" y="924"/>
                <a:ext cx="5456" cy="11"/>
              </a:xfrm>
              <a:prstGeom prst="rect">
                <a:avLst/>
              </a:prstGeom>
              <a:gradFill rotWithShape="1">
                <a:gsLst>
                  <a:gs pos="0">
                    <a:srgbClr val="F0F0F0"/>
                  </a:gs>
                  <a:gs pos="100000">
                    <a:srgbClr val="EAEAEA"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ko-KR" altLang="en-US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9" name="Text Box 19"/>
            <p:cNvSpPr txBox="1">
              <a:spLocks noChangeArrowheads="1"/>
            </p:cNvSpPr>
            <p:nvPr/>
          </p:nvSpPr>
          <p:spPr bwMode="auto">
            <a:xfrm>
              <a:off x="393848" y="1050245"/>
              <a:ext cx="6124549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dist="17961" dir="2700000" algn="ctr" rotWithShape="0">
                <a:srgbClr val="000066"/>
              </a:outerShdw>
            </a:effectLst>
          </p:spPr>
          <p:txBody>
            <a:bodyPr wrap="square">
              <a:spAutoFit/>
            </a:bodyPr>
            <a:lstStyle/>
            <a:p>
              <a:r>
                <a:rPr lang="en-US" altLang="ko-KR" spc="100" dirty="0" smtClean="0">
                  <a:solidFill>
                    <a:schemeClr val="bg1"/>
                  </a:solidFill>
                  <a:latin typeface="HY헤드라인M" pitchFamily="18" charset="-127"/>
                  <a:ea typeface="HY헤드라인M" pitchFamily="18" charset="-127"/>
                </a:rPr>
                <a:t>2. </a:t>
              </a:r>
              <a:r>
                <a:rPr lang="ko-KR" altLang="en-US" spc="100" dirty="0" smtClean="0">
                  <a:solidFill>
                    <a:schemeClr val="bg1"/>
                  </a:solidFill>
                  <a:latin typeface="HY헤드라인M" pitchFamily="18" charset="-127"/>
                  <a:ea typeface="HY헤드라인M" pitchFamily="18" charset="-127"/>
                </a:rPr>
                <a:t>쿠키와 세션 기본개요</a:t>
              </a:r>
              <a:endParaRPr lang="en-US" altLang="ko-KR" spc="1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13" name="모서리가 둥근 직사각형 12"/>
          <p:cNvSpPr/>
          <p:nvPr/>
        </p:nvSpPr>
        <p:spPr bwMode="auto">
          <a:xfrm>
            <a:off x="613114" y="1628799"/>
            <a:ext cx="7926472" cy="318801"/>
          </a:xfrm>
          <a:prstGeom prst="roundRect">
            <a:avLst/>
          </a:prstGeom>
          <a:solidFill>
            <a:srgbClr val="FFFF00">
              <a:alpha val="23000"/>
            </a:srgbClr>
          </a:solidFill>
          <a:ln w="1270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-  http 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프로토콜은 연속적 연결이 아니므로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아래와 같은 장단점을 갖고 있음 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2041416"/>
            <a:ext cx="4572508" cy="23042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683568" y="4491117"/>
            <a:ext cx="772358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서버는 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클라이언트의 요청에 대해 독립적으로 작동 </a:t>
            </a:r>
            <a:endParaRPr lang="en-US" altLang="ko-KR" sz="14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400" b="1" dirty="0" smtClean="0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장점</a:t>
            </a:r>
            <a:r>
              <a:rPr lang="ko-KR" altLang="en-US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다수의 클라이언트를 대상으로 하는 서버의 오버헤드를 줄일 수 </a:t>
            </a:r>
            <a:r>
              <a:rPr lang="ko-KR" altLang="en-US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있음</a:t>
            </a:r>
            <a:endParaRPr lang="en-US" altLang="ko-KR" sz="14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400" b="1" dirty="0" smtClean="0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단점</a:t>
            </a:r>
            <a:r>
              <a:rPr lang="ko-KR" altLang="en-US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클라이언트가 두 번째 요청을 해와도 동일한 클라이언트로부터의 요청인지를 </a:t>
            </a:r>
            <a:r>
              <a:rPr lang="ko-KR" altLang="en-US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인식하지</a:t>
            </a:r>
            <a:endParaRPr lang="en-US" altLang="ko-KR" sz="14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</a:t>
            </a:r>
            <a:r>
              <a:rPr lang="ko-KR" altLang="en-US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못하는 </a:t>
            </a:r>
            <a:r>
              <a:rPr lang="ko-KR" altLang="en-US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문제 발생 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83568" y="5733256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1259632" y="5548590"/>
            <a:ext cx="7284417" cy="738664"/>
          </a:xfrm>
          <a:prstGeom prst="rect">
            <a:avLst/>
          </a:prstGeom>
          <a:solidFill>
            <a:srgbClr val="FFFF00">
              <a:alpha val="50000"/>
            </a:srgbClr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이러한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문제점을 서비스 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하기 위해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cookie ,session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등을 이용하여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http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작업과 관련한 정보를 클라이언트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서버 등에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저장하여 관리하는 방법을 사용 </a:t>
            </a:r>
          </a:p>
        </p:txBody>
      </p:sp>
      <p:sp>
        <p:nvSpPr>
          <p:cNvPr id="16" name="오른쪽 화살표 15"/>
          <p:cNvSpPr/>
          <p:nvPr/>
        </p:nvSpPr>
        <p:spPr bwMode="auto">
          <a:xfrm>
            <a:off x="754925" y="5594214"/>
            <a:ext cx="386329" cy="553998"/>
          </a:xfrm>
          <a:prstGeom prst="rightArrow">
            <a:avLst/>
          </a:prstGeom>
          <a:noFill/>
          <a:ln w="1270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292100" marR="0" indent="-292100" algn="l" defTabSz="914400" rtl="0" eaLnBrk="1" fontAlgn="ctr" latinLnBrk="1" hangingPunct="1">
              <a:lnSpc>
                <a:spcPct val="140000"/>
              </a:lnSpc>
              <a:spcBef>
                <a:spcPct val="20000"/>
              </a:spcBef>
              <a:spcAft>
                <a:spcPct val="0"/>
              </a:spcAft>
              <a:buClr>
                <a:srgbClr val="660066"/>
              </a:buClr>
              <a:buSzTx/>
              <a:buFont typeface="Wingdings" pitchFamily="2" charset="2"/>
              <a:buChar char="v"/>
              <a:tabLst>
                <a:tab pos="292100" algn="l"/>
                <a:tab pos="685800" algn="l"/>
              </a:tabLst>
            </a:pPr>
            <a:endParaRPr kumimoji="1" lang="ko-KR" alt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rebuchet MS" pitchFamily="34" charset="0"/>
              <a:ea typeface="굴림체" pitchFamily="49" charset="-127"/>
            </a:endParaRPr>
          </a:p>
        </p:txBody>
      </p:sp>
      <p:sp>
        <p:nvSpPr>
          <p:cNvPr id="20" name="Text Box 8"/>
          <p:cNvSpPr txBox="1">
            <a:spLocks noChangeArrowheads="1"/>
          </p:cNvSpPr>
          <p:nvPr/>
        </p:nvSpPr>
        <p:spPr bwMode="auto">
          <a:xfrm>
            <a:off x="6588224" y="481185"/>
            <a:ext cx="2465289" cy="349702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  <a:effectLst/>
        </p:spPr>
        <p:txBody>
          <a:bodyPr wrap="square" lIns="36000" tIns="36000" rIns="36000" bIns="36000" anchor="ctr">
            <a:spAutoFit/>
          </a:bodyPr>
          <a:lstStyle/>
          <a:p>
            <a:pPr marL="292100" indent="-292100" algn="r" fontAlgn="ctr">
              <a:buClr>
                <a:srgbClr val="660066"/>
              </a:buClr>
              <a:buFont typeface="Wingdings" pitchFamily="2" charset="2"/>
              <a:buNone/>
              <a:tabLst>
                <a:tab pos="292100" algn="l"/>
                <a:tab pos="685800" algn="l"/>
              </a:tabLst>
            </a:pPr>
            <a:r>
              <a:rPr lang="en-US" altLang="ko-KR" dirty="0" smtClean="0">
                <a:solidFill>
                  <a:srgbClr val="0000CC"/>
                </a:solidFill>
                <a:latin typeface="HY견고딕" pitchFamily="18" charset="-127"/>
                <a:ea typeface="HY견고딕" pitchFamily="18" charset="-127"/>
                <a:sym typeface="Wingdings" pitchFamily="2" charset="2"/>
              </a:rPr>
              <a:t>16. </a:t>
            </a:r>
            <a:r>
              <a:rPr lang="ko-KR" altLang="en-US" dirty="0" smtClean="0">
                <a:solidFill>
                  <a:srgbClr val="0000CC"/>
                </a:solidFill>
                <a:latin typeface="HY견고딕" pitchFamily="18" charset="-127"/>
                <a:ea typeface="HY견고딕" pitchFamily="18" charset="-127"/>
                <a:sym typeface="Wingdings" pitchFamily="2" charset="2"/>
              </a:rPr>
              <a:t>쿠키</a:t>
            </a:r>
            <a:r>
              <a:rPr lang="en-US" altLang="ko-KR" dirty="0" smtClean="0">
                <a:solidFill>
                  <a:srgbClr val="0000CC"/>
                </a:solidFill>
                <a:latin typeface="HY견고딕" pitchFamily="18" charset="-127"/>
                <a:ea typeface="HY견고딕" pitchFamily="18" charset="-127"/>
                <a:sym typeface="Wingdings" pitchFamily="2" charset="2"/>
              </a:rPr>
              <a:t>(cookie)</a:t>
            </a:r>
            <a:endParaRPr lang="ko-KR" altLang="en-US" dirty="0">
              <a:solidFill>
                <a:srgbClr val="0000CC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9" name="Rectangle 6"/>
          <p:cNvSpPr>
            <a:spLocks noChangeArrowheads="1"/>
          </p:cNvSpPr>
          <p:nvPr/>
        </p:nvSpPr>
        <p:spPr bwMode="auto">
          <a:xfrm>
            <a:off x="815975" y="202841"/>
            <a:ext cx="454818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altLang="ko-KR" sz="20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20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</a:rPr>
              <a:t>쿠키</a:t>
            </a:r>
            <a:r>
              <a:rPr lang="en-US" altLang="ko-KR" sz="20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20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</a:rPr>
              <a:t>세션</a:t>
            </a:r>
            <a:endParaRPr lang="ko-KR" altLang="en-US" sz="2000" b="1" dirty="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91466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4194"/>
    </mc:Choice>
    <mc:Fallback xmlns="">
      <p:transition spd="slow" advTm="94194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 smtClean="0">
                <a:solidFill>
                  <a:srgbClr val="3333CC"/>
                </a:solidFill>
              </a:rPr>
              <a:t>Page </a:t>
            </a:r>
            <a:fld id="{B2E0AFF9-790E-4EDE-B53D-40F806A63927}" type="slidenum">
              <a:rPr lang="en-US" altLang="ko-KR" smtClean="0">
                <a:solidFill>
                  <a:srgbClr val="3333CC"/>
                </a:solidFill>
              </a:rPr>
              <a:pPr/>
              <a:t>8</a:t>
            </a:fld>
            <a:endParaRPr lang="en-US" altLang="ko-KR" dirty="0">
              <a:solidFill>
                <a:srgbClr val="3333CC"/>
              </a:solidFill>
            </a:endParaRPr>
          </a:p>
        </p:txBody>
      </p:sp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314" y="4001216"/>
            <a:ext cx="5184576" cy="15128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626880" y="1624655"/>
            <a:ext cx="3089835" cy="307777"/>
          </a:xfrm>
          <a:prstGeom prst="rect">
            <a:avLst/>
          </a:prstGeom>
          <a:solidFill>
            <a:srgbClr val="99FFCC"/>
          </a:solidFill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*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세션 통한 클라이언트 구분 </a:t>
            </a:r>
            <a:endParaRPr lang="en-US" altLang="ko-KR" sz="1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26881" y="3561825"/>
            <a:ext cx="3089835" cy="307777"/>
          </a:xfrm>
          <a:prstGeom prst="rect">
            <a:avLst/>
          </a:prstGeom>
          <a:solidFill>
            <a:srgbClr val="99FFCC"/>
          </a:solidFill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쿠키를 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통한 데이터 전송 </a:t>
            </a:r>
            <a:endParaRPr lang="en-US" altLang="ko-KR" sz="1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26881" y="5602062"/>
            <a:ext cx="6830716" cy="73866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서버에서 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쿠키를 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response 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하게 되며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클라이언트에서는 이들 쿠키를 저장하게 됨 </a:t>
            </a:r>
            <a:endParaRPr lang="en-US" altLang="ko-KR" sz="14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en-US" altLang="ko-KR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  <a:sym typeface="Wingdings" pitchFamily="2" charset="2"/>
              </a:rPr>
              <a:t>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다음 </a:t>
            </a:r>
            <a:r>
              <a:rPr lang="ko-KR" altLang="en-US" sz="1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요청시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저장된 쿠키정보를 함께 서버에 </a:t>
            </a:r>
            <a:r>
              <a:rPr lang="ko-KR" altLang="en-US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전송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 Box 8"/>
          <p:cNvSpPr txBox="1">
            <a:spLocks noChangeArrowheads="1"/>
          </p:cNvSpPr>
          <p:nvPr/>
        </p:nvSpPr>
        <p:spPr bwMode="auto">
          <a:xfrm>
            <a:off x="6588224" y="481185"/>
            <a:ext cx="2465289" cy="349702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  <a:effectLst/>
        </p:spPr>
        <p:txBody>
          <a:bodyPr wrap="square" lIns="36000" tIns="36000" rIns="36000" bIns="36000" anchor="ctr">
            <a:spAutoFit/>
          </a:bodyPr>
          <a:lstStyle/>
          <a:p>
            <a:pPr marL="292100" indent="-292100" algn="r" fontAlgn="ctr">
              <a:buClr>
                <a:srgbClr val="660066"/>
              </a:buClr>
              <a:buFont typeface="Wingdings" pitchFamily="2" charset="2"/>
              <a:buNone/>
              <a:tabLst>
                <a:tab pos="292100" algn="l"/>
                <a:tab pos="685800" algn="l"/>
              </a:tabLst>
            </a:pPr>
            <a:r>
              <a:rPr lang="en-US" altLang="ko-KR" dirty="0" smtClean="0">
                <a:solidFill>
                  <a:srgbClr val="0000CC"/>
                </a:solidFill>
                <a:latin typeface="HY견고딕" pitchFamily="18" charset="-127"/>
                <a:ea typeface="HY견고딕" pitchFamily="18" charset="-127"/>
                <a:sym typeface="Wingdings" pitchFamily="2" charset="2"/>
              </a:rPr>
              <a:t>16. </a:t>
            </a:r>
            <a:r>
              <a:rPr lang="ko-KR" altLang="en-US" dirty="0" smtClean="0">
                <a:solidFill>
                  <a:srgbClr val="0000CC"/>
                </a:solidFill>
                <a:latin typeface="HY견고딕" pitchFamily="18" charset="-127"/>
                <a:ea typeface="HY견고딕" pitchFamily="18" charset="-127"/>
                <a:sym typeface="Wingdings" pitchFamily="2" charset="2"/>
              </a:rPr>
              <a:t>쿠키</a:t>
            </a:r>
            <a:r>
              <a:rPr lang="en-US" altLang="ko-KR" dirty="0" smtClean="0">
                <a:solidFill>
                  <a:srgbClr val="0000CC"/>
                </a:solidFill>
                <a:latin typeface="HY견고딕" pitchFamily="18" charset="-127"/>
                <a:ea typeface="HY견고딕" pitchFamily="18" charset="-127"/>
                <a:sym typeface="Wingdings" pitchFamily="2" charset="2"/>
              </a:rPr>
              <a:t>(cookie)</a:t>
            </a:r>
            <a:endParaRPr lang="ko-KR" altLang="en-US" dirty="0">
              <a:solidFill>
                <a:srgbClr val="0000CC"/>
              </a:solidFill>
              <a:latin typeface="HY견고딕" pitchFamily="18" charset="-127"/>
              <a:ea typeface="HY견고딕" pitchFamily="18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749314" y="2064046"/>
            <a:ext cx="7135054" cy="1366165"/>
            <a:chOff x="461282" y="1412776"/>
            <a:chExt cx="8018909" cy="1790700"/>
          </a:xfrm>
        </p:grpSpPr>
        <p:pic>
          <p:nvPicPr>
            <p:cNvPr id="20482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2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1282" y="1412776"/>
              <a:ext cx="8018909" cy="1790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" name="순서도: 자기 디스크 3"/>
            <p:cNvSpPr/>
            <p:nvPr/>
          </p:nvSpPr>
          <p:spPr bwMode="auto">
            <a:xfrm>
              <a:off x="6588224" y="2204864"/>
              <a:ext cx="1368152" cy="829174"/>
            </a:xfrm>
            <a:prstGeom prst="flowChartMagneticDisk">
              <a:avLst/>
            </a:prstGeom>
            <a:solidFill>
              <a:schemeClr val="bg1">
                <a:lumMod val="85000"/>
              </a:schemeClr>
            </a:solidFill>
            <a:ln w="12700" cap="flat" cmpd="sng" algn="ctr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36000" tIns="36000" rIns="36000" bIns="360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R="0" algn="ctr" defTabSz="914400" rtl="0" eaLnBrk="1" fontAlgn="ctr" latinLnBrk="1" hangingPunct="1">
                <a:lnSpc>
                  <a:spcPct val="14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660066"/>
                </a:buClr>
                <a:buSzTx/>
                <a:tabLst>
                  <a:tab pos="292100" algn="l"/>
                  <a:tab pos="685800" algn="l"/>
                </a:tabLst>
              </a:pPr>
              <a:r>
                <a:rPr kumimoji="1" lang="en-US" altLang="ko-KR" sz="16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rebuchet MS" pitchFamily="34" charset="0"/>
                  <a:ea typeface="굴림체" pitchFamily="49" charset="-127"/>
                </a:rPr>
                <a:t>DBMS</a:t>
              </a:r>
              <a:endParaRPr kumimoji="1" lang="ko-KR" alt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rebuchet MS" pitchFamily="34" charset="0"/>
                <a:ea typeface="굴림체" pitchFamily="49" charset="-127"/>
              </a:endParaRPr>
            </a:p>
          </p:txBody>
        </p:sp>
        <p:sp>
          <p:nvSpPr>
            <p:cNvPr id="11" name="순서도: 자기 디스크 10"/>
            <p:cNvSpPr/>
            <p:nvPr/>
          </p:nvSpPr>
          <p:spPr bwMode="auto">
            <a:xfrm>
              <a:off x="6589315" y="1807738"/>
              <a:ext cx="1368152" cy="829174"/>
            </a:xfrm>
            <a:prstGeom prst="flowChartMagneticDisk">
              <a:avLst/>
            </a:prstGeom>
            <a:solidFill>
              <a:schemeClr val="bg1">
                <a:lumMod val="85000"/>
              </a:schemeClr>
            </a:solidFill>
            <a:ln w="12700" cap="flat" cmpd="sng" algn="ctr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36000" tIns="36000" rIns="36000" bIns="360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R="0" algn="ctr" defTabSz="914400" rtl="0" eaLnBrk="1" fontAlgn="ctr" latinLnBrk="1" hangingPunct="1">
                <a:lnSpc>
                  <a:spcPct val="14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660066"/>
                </a:buClr>
                <a:buSzTx/>
                <a:tabLst>
                  <a:tab pos="292100" algn="l"/>
                  <a:tab pos="685800" algn="l"/>
                </a:tabLst>
              </a:pPr>
              <a:r>
                <a:rPr kumimoji="1" lang="ko-KR" altLang="en-US" sz="16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rebuchet MS" pitchFamily="34" charset="0"/>
                  <a:ea typeface="굴림체" pitchFamily="49" charset="-127"/>
                </a:rPr>
                <a:t>세션</a:t>
              </a:r>
              <a:r>
                <a:rPr kumimoji="1" lang="en-US" altLang="ko-KR" sz="16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rebuchet MS" pitchFamily="34" charset="0"/>
                  <a:ea typeface="굴림체" pitchFamily="49" charset="-127"/>
                </a:rPr>
                <a:t>ID</a:t>
              </a:r>
              <a:r>
                <a:rPr kumimoji="1" lang="ko-KR" altLang="en-US" sz="16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rebuchet MS" pitchFamily="34" charset="0"/>
                  <a:ea typeface="굴림체" pitchFamily="49" charset="-127"/>
                </a:rPr>
                <a:t>값</a:t>
              </a:r>
            </a:p>
          </p:txBody>
        </p:sp>
      </p:grpSp>
      <p:sp>
        <p:nvSpPr>
          <p:cNvPr id="14" name="Rectangle 6"/>
          <p:cNvSpPr>
            <a:spLocks noChangeArrowheads="1"/>
          </p:cNvSpPr>
          <p:nvPr/>
        </p:nvSpPr>
        <p:spPr bwMode="auto">
          <a:xfrm>
            <a:off x="815975" y="202841"/>
            <a:ext cx="454818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altLang="ko-KR" sz="20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20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</a:rPr>
              <a:t>쿠키</a:t>
            </a:r>
            <a:r>
              <a:rPr lang="en-US" altLang="ko-KR" sz="20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20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</a:rPr>
              <a:t>세션</a:t>
            </a:r>
            <a:endParaRPr lang="ko-KR" altLang="en-US" sz="2000" b="1" dirty="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607691" y="1052736"/>
            <a:ext cx="6124549" cy="374586"/>
            <a:chOff x="393848" y="1050245"/>
            <a:chExt cx="6124549" cy="374586"/>
          </a:xfrm>
        </p:grpSpPr>
        <p:grpSp>
          <p:nvGrpSpPr>
            <p:cNvPr id="15" name="Group 13"/>
            <p:cNvGrpSpPr>
              <a:grpSpLocks/>
            </p:cNvGrpSpPr>
            <p:nvPr/>
          </p:nvGrpSpPr>
          <p:grpSpPr bwMode="auto">
            <a:xfrm>
              <a:off x="395536" y="1054740"/>
              <a:ext cx="6097223" cy="370091"/>
              <a:chOff x="129" y="640"/>
              <a:chExt cx="8638" cy="295"/>
            </a:xfrm>
          </p:grpSpPr>
          <p:sp>
            <p:nvSpPr>
              <p:cNvPr id="17" name="Rectangle 14"/>
              <p:cNvSpPr>
                <a:spLocks noChangeArrowheads="1"/>
              </p:cNvSpPr>
              <p:nvPr/>
            </p:nvSpPr>
            <p:spPr bwMode="auto">
              <a:xfrm>
                <a:off x="129" y="652"/>
                <a:ext cx="8638" cy="274"/>
              </a:xfrm>
              <a:prstGeom prst="rect">
                <a:avLst/>
              </a:prstGeom>
              <a:gradFill rotWithShape="1">
                <a:gsLst>
                  <a:gs pos="0">
                    <a:srgbClr val="0070C0"/>
                  </a:gs>
                  <a:gs pos="40000">
                    <a:srgbClr val="CCFFFF"/>
                  </a:gs>
                  <a:gs pos="97000">
                    <a:schemeClr val="bg1"/>
                  </a:gs>
                </a:gsLst>
                <a:lin ang="0" scaled="1"/>
              </a:gra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ko-KR" altLang="en-US">
                  <a:solidFill>
                    <a:schemeClr val="bg1"/>
                  </a:solidFill>
                  <a:latin typeface="굴림" pitchFamily="50" charset="-127"/>
                  <a:ea typeface="굴림" pitchFamily="50" charset="-127"/>
                </a:endParaRPr>
              </a:p>
            </p:txBody>
          </p:sp>
          <p:sp>
            <p:nvSpPr>
              <p:cNvPr id="18" name="Rectangle 15"/>
              <p:cNvSpPr>
                <a:spLocks noChangeArrowheads="1"/>
              </p:cNvSpPr>
              <p:nvPr/>
            </p:nvSpPr>
            <p:spPr bwMode="auto">
              <a:xfrm>
                <a:off x="129" y="640"/>
                <a:ext cx="5456" cy="11"/>
              </a:xfrm>
              <a:prstGeom prst="rect">
                <a:avLst/>
              </a:prstGeom>
              <a:gradFill rotWithShape="1">
                <a:gsLst>
                  <a:gs pos="0">
                    <a:srgbClr val="F0F0F0"/>
                  </a:gs>
                  <a:gs pos="100000">
                    <a:srgbClr val="EAEAEA"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ko-KR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19" name="Rectangle 16"/>
              <p:cNvSpPr>
                <a:spLocks noChangeArrowheads="1"/>
              </p:cNvSpPr>
              <p:nvPr/>
            </p:nvSpPr>
            <p:spPr bwMode="auto">
              <a:xfrm>
                <a:off x="129" y="924"/>
                <a:ext cx="5456" cy="11"/>
              </a:xfrm>
              <a:prstGeom prst="rect">
                <a:avLst/>
              </a:prstGeom>
              <a:gradFill rotWithShape="1">
                <a:gsLst>
                  <a:gs pos="0">
                    <a:srgbClr val="F0F0F0"/>
                  </a:gs>
                  <a:gs pos="100000">
                    <a:srgbClr val="EAEAEA"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ko-KR" altLang="en-US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6" name="Text Box 19"/>
            <p:cNvSpPr txBox="1">
              <a:spLocks noChangeArrowheads="1"/>
            </p:cNvSpPr>
            <p:nvPr/>
          </p:nvSpPr>
          <p:spPr bwMode="auto">
            <a:xfrm>
              <a:off x="393848" y="1050245"/>
              <a:ext cx="6124549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dist="17961" dir="2700000" algn="ctr" rotWithShape="0">
                <a:srgbClr val="000066"/>
              </a:outerShdw>
            </a:effectLst>
          </p:spPr>
          <p:txBody>
            <a:bodyPr wrap="square">
              <a:spAutoFit/>
            </a:bodyPr>
            <a:lstStyle/>
            <a:p>
              <a:r>
                <a:rPr lang="en-US" altLang="ko-KR" spc="100" dirty="0" smtClean="0">
                  <a:solidFill>
                    <a:schemeClr val="bg1"/>
                  </a:solidFill>
                  <a:latin typeface="HY헤드라인M" pitchFamily="18" charset="-127"/>
                  <a:ea typeface="HY헤드라인M" pitchFamily="18" charset="-127"/>
                </a:rPr>
                <a:t>2. </a:t>
              </a:r>
              <a:r>
                <a:rPr lang="ko-KR" altLang="en-US" spc="100" dirty="0" smtClean="0">
                  <a:solidFill>
                    <a:schemeClr val="bg1"/>
                  </a:solidFill>
                  <a:latin typeface="HY헤드라인M" pitchFamily="18" charset="-127"/>
                  <a:ea typeface="HY헤드라인M" pitchFamily="18" charset="-127"/>
                </a:rPr>
                <a:t>쿠키와 세션 기본개요</a:t>
              </a:r>
              <a:endParaRPr lang="en-US" altLang="ko-KR" spc="1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52696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5201"/>
    </mc:Choice>
    <mc:Fallback xmlns="">
      <p:transition spd="slow" advTm="85201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 smtClean="0">
                <a:solidFill>
                  <a:srgbClr val="3333CC"/>
                </a:solidFill>
              </a:rPr>
              <a:t>Page </a:t>
            </a:r>
            <a:fld id="{B2E0AFF9-790E-4EDE-B53D-40F806A63927}" type="slidenum">
              <a:rPr lang="en-US" altLang="ko-KR" smtClean="0">
                <a:solidFill>
                  <a:srgbClr val="3333CC"/>
                </a:solidFill>
              </a:rPr>
              <a:pPr/>
              <a:t>9</a:t>
            </a:fld>
            <a:endParaRPr lang="en-US" altLang="ko-KR" dirty="0">
              <a:solidFill>
                <a:srgbClr val="3333CC"/>
              </a:solidFill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7350676"/>
              </p:ext>
            </p:extLst>
          </p:nvPr>
        </p:nvGraphicFramePr>
        <p:xfrm>
          <a:off x="603648" y="2060848"/>
          <a:ext cx="8072808" cy="2520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01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482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444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HY견고딕" pitchFamily="18" charset="-127"/>
                          <a:ea typeface="HY견고딕" pitchFamily="18" charset="-127"/>
                        </a:rPr>
                        <a:t>구분</a:t>
                      </a:r>
                      <a:endParaRPr lang="ko-KR" altLang="en-US" sz="1400" dirty="0"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HY견고딕" pitchFamily="18" charset="-127"/>
                          <a:ea typeface="HY견고딕" pitchFamily="18" charset="-127"/>
                        </a:rPr>
                        <a:t>세션</a:t>
                      </a:r>
                      <a:endParaRPr lang="ko-KR" altLang="en-US" sz="1400" dirty="0"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HY견고딕" pitchFamily="18" charset="-127"/>
                          <a:ea typeface="HY견고딕" pitchFamily="18" charset="-127"/>
                        </a:rPr>
                        <a:t>쿠키</a:t>
                      </a:r>
                      <a:endParaRPr lang="ko-KR" altLang="en-US" sz="1400" dirty="0"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12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HY견고딕" pitchFamily="18" charset="-127"/>
                          <a:ea typeface="HY견고딕" pitchFamily="18" charset="-127"/>
                        </a:rPr>
                        <a:t>저장소</a:t>
                      </a:r>
                      <a:endParaRPr lang="ko-KR" altLang="en-US" sz="1400" dirty="0"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HY견고딕" pitchFamily="18" charset="-127"/>
                          <a:ea typeface="HY견고딕" pitchFamily="18" charset="-127"/>
                          <a:cs typeface="+mn-cs"/>
                        </a:rPr>
                        <a:t>서버</a:t>
                      </a:r>
                      <a:r>
                        <a:rPr lang="en-US" altLang="ko-KR" sz="1400" b="0" i="0" u="none" strike="noStrike" kern="1200" baseline="0" dirty="0" smtClean="0">
                          <a:solidFill>
                            <a:schemeClr val="dk1"/>
                          </a:solidFill>
                          <a:latin typeface="HY견고딕" pitchFamily="18" charset="-127"/>
                          <a:ea typeface="HY견고딕" pitchFamily="18" charset="-127"/>
                          <a:cs typeface="+mn-cs"/>
                        </a:rPr>
                        <a:t>(</a:t>
                      </a:r>
                      <a:r>
                        <a:rPr lang="ko-KR" alt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HY견고딕" pitchFamily="18" charset="-127"/>
                          <a:ea typeface="HY견고딕" pitchFamily="18" charset="-127"/>
                          <a:cs typeface="+mn-cs"/>
                        </a:rPr>
                        <a:t>세션 값을 사용자가 조작 못함</a:t>
                      </a:r>
                      <a:r>
                        <a:rPr lang="en-US" altLang="ko-KR" sz="1400" b="0" i="0" u="none" strike="noStrike" kern="1200" baseline="0" dirty="0" smtClean="0">
                          <a:solidFill>
                            <a:schemeClr val="dk1"/>
                          </a:solidFill>
                          <a:latin typeface="HY견고딕" pitchFamily="18" charset="-127"/>
                          <a:ea typeface="HY견고딕" pitchFamily="18" charset="-127"/>
                          <a:cs typeface="+mn-cs"/>
                        </a:rPr>
                        <a:t>)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HY견고딕" pitchFamily="18" charset="-127"/>
                          <a:ea typeface="HY견고딕" pitchFamily="18" charset="-127"/>
                          <a:cs typeface="+mn-cs"/>
                        </a:rPr>
                        <a:t>클라이언트 	 	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HY견고딕" pitchFamily="18" charset="-127"/>
                          <a:ea typeface="HY견고딕" pitchFamily="18" charset="-127"/>
                        </a:rPr>
                        <a:t>저장형식</a:t>
                      </a:r>
                      <a:endParaRPr lang="ko-KR" altLang="en-US" sz="1400" dirty="0"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400" b="0" i="0" u="none" strike="noStrike" kern="1200" baseline="0" dirty="0" smtClean="0">
                          <a:solidFill>
                            <a:schemeClr val="dk1"/>
                          </a:solidFill>
                          <a:latin typeface="HY견고딕" pitchFamily="18" charset="-127"/>
                          <a:ea typeface="HY견고딕" pitchFamily="18" charset="-127"/>
                          <a:cs typeface="+mn-cs"/>
                        </a:rPr>
                        <a:t>Object</a:t>
                      </a:r>
                      <a:r>
                        <a:rPr lang="ko-KR" alt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HY견고딕" pitchFamily="18" charset="-127"/>
                          <a:ea typeface="HY견고딕" pitchFamily="18" charset="-127"/>
                          <a:cs typeface="+mn-cs"/>
                        </a:rPr>
                        <a:t>타입 	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HY견고딕" pitchFamily="18" charset="-127"/>
                          <a:ea typeface="HY견고딕" pitchFamily="18" charset="-127"/>
                          <a:cs typeface="+mn-cs"/>
                        </a:rPr>
                        <a:t>텍스트형식 		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HY견고딕" pitchFamily="18" charset="-127"/>
                          <a:ea typeface="HY견고딕" pitchFamily="18" charset="-127"/>
                        </a:rPr>
                        <a:t>종료시점</a:t>
                      </a:r>
                      <a:endParaRPr lang="ko-KR" altLang="en-US" sz="1400" dirty="0"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HY견고딕" pitchFamily="18" charset="-127"/>
                          <a:ea typeface="HY견고딕" pitchFamily="18" charset="-127"/>
                          <a:cs typeface="+mn-cs"/>
                        </a:rPr>
                        <a:t>서버 리소스에 따라 </a:t>
                      </a:r>
                    </a:p>
                    <a:p>
                      <a:pPr algn="l"/>
                      <a:r>
                        <a:rPr lang="en-US" altLang="ko-KR" sz="1400" b="0" i="0" u="none" strike="noStrike" kern="1200" baseline="0" dirty="0" smtClean="0">
                          <a:solidFill>
                            <a:schemeClr val="dk1"/>
                          </a:solidFill>
                          <a:latin typeface="HY견고딕" pitchFamily="18" charset="-127"/>
                          <a:ea typeface="HY견고딕" pitchFamily="18" charset="-127"/>
                          <a:cs typeface="+mn-cs"/>
                        </a:rPr>
                        <a:t>(20~25</a:t>
                      </a:r>
                      <a:r>
                        <a:rPr lang="ko-KR" alt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HY견고딕" pitchFamily="18" charset="-127"/>
                          <a:ea typeface="HY견고딕" pitchFamily="18" charset="-127"/>
                          <a:cs typeface="+mn-cs"/>
                        </a:rPr>
                        <a:t>분 단위로 세션종료</a:t>
                      </a:r>
                      <a:r>
                        <a:rPr lang="en-US" altLang="ko-KR" sz="1400" b="0" i="0" u="none" strike="noStrike" kern="1200" baseline="0" dirty="0" smtClean="0">
                          <a:solidFill>
                            <a:schemeClr val="dk1"/>
                          </a:solidFill>
                          <a:latin typeface="HY견고딕" pitchFamily="18" charset="-127"/>
                          <a:ea typeface="HY견고딕" pitchFamily="18" charset="-127"/>
                          <a:cs typeface="+mn-cs"/>
                        </a:rPr>
                        <a:t>)	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ko-KR" altLang="en-US" sz="1400" b="0" i="0" u="none" strike="noStrike" kern="1200" baseline="0" dirty="0" smtClean="0">
                        <a:solidFill>
                          <a:schemeClr val="dk1"/>
                        </a:solidFill>
                        <a:latin typeface="HY견고딕" pitchFamily="18" charset="-127"/>
                        <a:ea typeface="HY견고딕" pitchFamily="18" charset="-127"/>
                        <a:cs typeface="+mn-cs"/>
                      </a:endParaRPr>
                    </a:p>
                    <a:p>
                      <a:pPr algn="l"/>
                      <a:r>
                        <a:rPr lang="ko-KR" alt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HY견고딕" pitchFamily="18" charset="-127"/>
                          <a:ea typeface="HY견고딕" pitchFamily="18" charset="-127"/>
                          <a:cs typeface="+mn-cs"/>
                        </a:rPr>
                        <a:t>브라우저 </a:t>
                      </a:r>
                      <a:r>
                        <a:rPr lang="ko-KR" alt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HY견고딕" pitchFamily="18" charset="-127"/>
                          <a:ea typeface="HY견고딕" pitchFamily="18" charset="-127"/>
                          <a:cs typeface="+mn-cs"/>
                        </a:rPr>
                        <a:t>종료시</a:t>
                      </a:r>
                      <a:r>
                        <a:rPr lang="en-US" altLang="ko-KR" sz="1400" b="0" i="0" u="none" strike="noStrike" kern="1200" baseline="0" dirty="0" smtClean="0">
                          <a:solidFill>
                            <a:schemeClr val="dk1"/>
                          </a:solidFill>
                          <a:latin typeface="HY견고딕" pitchFamily="18" charset="-127"/>
                          <a:ea typeface="HY견고딕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HY견고딕" pitchFamily="18" charset="-127"/>
                          <a:ea typeface="HY견고딕" pitchFamily="18" charset="-127"/>
                          <a:cs typeface="+mn-cs"/>
                        </a:rPr>
                        <a:t>쿠키 </a:t>
                      </a:r>
                      <a:r>
                        <a:rPr lang="ko-KR" alt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HY견고딕" pitchFamily="18" charset="-127"/>
                          <a:ea typeface="HY견고딕" pitchFamily="18" charset="-127"/>
                          <a:cs typeface="+mn-cs"/>
                        </a:rPr>
                        <a:t>설정시</a:t>
                      </a:r>
                      <a:r>
                        <a:rPr lang="ko-KR" alt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HY견고딕" pitchFamily="18" charset="-127"/>
                          <a:ea typeface="HY견고딕" pitchFamily="18" charset="-127"/>
                          <a:cs typeface="+mn-cs"/>
                        </a:rPr>
                        <a:t> 지정한 시간 	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646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HY견고딕" pitchFamily="18" charset="-127"/>
                          <a:ea typeface="HY견고딕" pitchFamily="18" charset="-127"/>
                        </a:rPr>
                        <a:t>용량제한</a:t>
                      </a:r>
                      <a:endParaRPr lang="ko-KR" altLang="en-US" sz="1400" dirty="0"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HY견고딕" pitchFamily="18" charset="-127"/>
                          <a:ea typeface="HY견고딕" pitchFamily="18" charset="-127"/>
                          <a:cs typeface="+mn-cs"/>
                        </a:rPr>
                        <a:t>제한 없음 	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HY견고딕" pitchFamily="18" charset="-127"/>
                          <a:ea typeface="HY견고딕" pitchFamily="18" charset="-127"/>
                          <a:cs typeface="+mn-cs"/>
                        </a:rPr>
                        <a:t>도메인당 </a:t>
                      </a:r>
                      <a:r>
                        <a:rPr lang="en-US" altLang="ko-KR" sz="1400" b="0" i="0" u="none" strike="noStrike" kern="1200" baseline="0" dirty="0" smtClean="0">
                          <a:solidFill>
                            <a:schemeClr val="dk1"/>
                          </a:solidFill>
                          <a:latin typeface="HY견고딕" pitchFamily="18" charset="-127"/>
                          <a:ea typeface="HY견고딕" pitchFamily="18" charset="-127"/>
                          <a:cs typeface="+mn-cs"/>
                        </a:rPr>
                        <a:t>20</a:t>
                      </a:r>
                      <a:r>
                        <a:rPr lang="ko-KR" alt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HY견고딕" pitchFamily="18" charset="-127"/>
                          <a:ea typeface="HY견고딕" pitchFamily="18" charset="-127"/>
                          <a:cs typeface="+mn-cs"/>
                        </a:rPr>
                        <a:t>개</a:t>
                      </a:r>
                      <a:r>
                        <a:rPr lang="en-US" altLang="ko-KR" sz="1400" b="0" i="0" u="none" strike="noStrike" kern="1200" baseline="0" dirty="0" smtClean="0">
                          <a:solidFill>
                            <a:schemeClr val="dk1"/>
                          </a:solidFill>
                          <a:latin typeface="HY견고딕" pitchFamily="18" charset="-127"/>
                          <a:ea typeface="HY견고딕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HY견고딕" pitchFamily="18" charset="-127"/>
                          <a:ea typeface="HY견고딕" pitchFamily="18" charset="-127"/>
                          <a:cs typeface="+mn-cs"/>
                        </a:rPr>
                        <a:t>쿠키 하나당 </a:t>
                      </a:r>
                      <a:r>
                        <a:rPr lang="en-US" altLang="ko-KR" sz="1400" b="0" i="0" u="none" strike="noStrike" kern="1200" baseline="0" dirty="0" smtClean="0">
                          <a:solidFill>
                            <a:schemeClr val="dk1"/>
                          </a:solidFill>
                          <a:latin typeface="HY견고딕" pitchFamily="18" charset="-127"/>
                          <a:ea typeface="HY견고딕" pitchFamily="18" charset="-127"/>
                          <a:cs typeface="+mn-cs"/>
                        </a:rPr>
                        <a:t>4kb </a:t>
                      </a:r>
                      <a:r>
                        <a:rPr lang="ko-KR" alt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HY견고딕" pitchFamily="18" charset="-127"/>
                          <a:ea typeface="HY견고딕" pitchFamily="18" charset="-127"/>
                          <a:cs typeface="+mn-cs"/>
                        </a:rPr>
                        <a:t>	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618069" y="1628800"/>
            <a:ext cx="3089835" cy="338554"/>
          </a:xfrm>
          <a:prstGeom prst="rect">
            <a:avLst/>
          </a:prstGeom>
          <a:solidFill>
            <a:srgbClr val="99FFCC"/>
          </a:solidFill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/>
              <a:t>세션과 </a:t>
            </a:r>
            <a:r>
              <a:rPr lang="ko-KR" altLang="en-US" sz="1600" b="1" dirty="0"/>
              <a:t>쿠키의 비교 </a:t>
            </a:r>
            <a:endParaRPr lang="en-US" altLang="ko-KR" sz="1600" b="1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7" name="Text Box 8"/>
          <p:cNvSpPr txBox="1">
            <a:spLocks noChangeArrowheads="1"/>
          </p:cNvSpPr>
          <p:nvPr/>
        </p:nvSpPr>
        <p:spPr bwMode="auto">
          <a:xfrm>
            <a:off x="6588224" y="481185"/>
            <a:ext cx="2465289" cy="349702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  <a:effectLst/>
        </p:spPr>
        <p:txBody>
          <a:bodyPr wrap="square" lIns="36000" tIns="36000" rIns="36000" bIns="36000" anchor="ctr">
            <a:spAutoFit/>
          </a:bodyPr>
          <a:lstStyle/>
          <a:p>
            <a:pPr marL="292100" indent="-292100" algn="r" fontAlgn="ctr">
              <a:buClr>
                <a:srgbClr val="660066"/>
              </a:buClr>
              <a:buFont typeface="Wingdings" pitchFamily="2" charset="2"/>
              <a:buNone/>
              <a:tabLst>
                <a:tab pos="292100" algn="l"/>
                <a:tab pos="685800" algn="l"/>
              </a:tabLst>
            </a:pPr>
            <a:r>
              <a:rPr lang="en-US" altLang="ko-KR" dirty="0" smtClean="0">
                <a:solidFill>
                  <a:srgbClr val="0000CC"/>
                </a:solidFill>
                <a:latin typeface="HY견고딕" pitchFamily="18" charset="-127"/>
                <a:ea typeface="HY견고딕" pitchFamily="18" charset="-127"/>
                <a:sym typeface="Wingdings" pitchFamily="2" charset="2"/>
              </a:rPr>
              <a:t>16. </a:t>
            </a:r>
            <a:r>
              <a:rPr lang="ko-KR" altLang="en-US" dirty="0" smtClean="0">
                <a:solidFill>
                  <a:srgbClr val="0000CC"/>
                </a:solidFill>
                <a:latin typeface="HY견고딕" pitchFamily="18" charset="-127"/>
                <a:ea typeface="HY견고딕" pitchFamily="18" charset="-127"/>
                <a:sym typeface="Wingdings" pitchFamily="2" charset="2"/>
              </a:rPr>
              <a:t>쿠키</a:t>
            </a:r>
            <a:r>
              <a:rPr lang="en-US" altLang="ko-KR" dirty="0" smtClean="0">
                <a:solidFill>
                  <a:srgbClr val="0000CC"/>
                </a:solidFill>
                <a:latin typeface="HY견고딕" pitchFamily="18" charset="-127"/>
                <a:ea typeface="HY견고딕" pitchFamily="18" charset="-127"/>
                <a:sym typeface="Wingdings" pitchFamily="2" charset="2"/>
              </a:rPr>
              <a:t>(cookie)</a:t>
            </a:r>
            <a:endParaRPr lang="ko-KR" altLang="en-US" dirty="0">
              <a:solidFill>
                <a:srgbClr val="0000CC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815975" y="202841"/>
            <a:ext cx="454818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altLang="ko-KR" sz="20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20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</a:rPr>
              <a:t>쿠키</a:t>
            </a:r>
            <a:r>
              <a:rPr lang="en-US" altLang="ko-KR" sz="20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20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</a:rPr>
              <a:t>세션</a:t>
            </a:r>
            <a:endParaRPr lang="ko-KR" altLang="en-US" sz="2000" b="1" dirty="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607691" y="1052736"/>
            <a:ext cx="6124549" cy="374586"/>
            <a:chOff x="393848" y="1050245"/>
            <a:chExt cx="6124549" cy="374586"/>
          </a:xfrm>
        </p:grpSpPr>
        <p:grpSp>
          <p:nvGrpSpPr>
            <p:cNvPr id="10" name="Group 13"/>
            <p:cNvGrpSpPr>
              <a:grpSpLocks/>
            </p:cNvGrpSpPr>
            <p:nvPr/>
          </p:nvGrpSpPr>
          <p:grpSpPr bwMode="auto">
            <a:xfrm>
              <a:off x="395536" y="1054740"/>
              <a:ext cx="6097223" cy="370091"/>
              <a:chOff x="129" y="640"/>
              <a:chExt cx="8638" cy="295"/>
            </a:xfrm>
          </p:grpSpPr>
          <p:sp>
            <p:nvSpPr>
              <p:cNvPr id="12" name="Rectangle 14"/>
              <p:cNvSpPr>
                <a:spLocks noChangeArrowheads="1"/>
              </p:cNvSpPr>
              <p:nvPr/>
            </p:nvSpPr>
            <p:spPr bwMode="auto">
              <a:xfrm>
                <a:off x="129" y="652"/>
                <a:ext cx="8638" cy="274"/>
              </a:xfrm>
              <a:prstGeom prst="rect">
                <a:avLst/>
              </a:prstGeom>
              <a:gradFill rotWithShape="1">
                <a:gsLst>
                  <a:gs pos="0">
                    <a:srgbClr val="0070C0"/>
                  </a:gs>
                  <a:gs pos="40000">
                    <a:srgbClr val="CCFFFF"/>
                  </a:gs>
                  <a:gs pos="97000">
                    <a:schemeClr val="bg1"/>
                  </a:gs>
                </a:gsLst>
                <a:lin ang="0" scaled="1"/>
              </a:gra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ko-KR" altLang="en-US">
                  <a:solidFill>
                    <a:schemeClr val="bg1"/>
                  </a:solidFill>
                  <a:latin typeface="굴림" pitchFamily="50" charset="-127"/>
                  <a:ea typeface="굴림" pitchFamily="50" charset="-127"/>
                </a:endParaRPr>
              </a:p>
            </p:txBody>
          </p:sp>
          <p:sp>
            <p:nvSpPr>
              <p:cNvPr id="13" name="Rectangle 15"/>
              <p:cNvSpPr>
                <a:spLocks noChangeArrowheads="1"/>
              </p:cNvSpPr>
              <p:nvPr/>
            </p:nvSpPr>
            <p:spPr bwMode="auto">
              <a:xfrm>
                <a:off x="129" y="640"/>
                <a:ext cx="5456" cy="11"/>
              </a:xfrm>
              <a:prstGeom prst="rect">
                <a:avLst/>
              </a:prstGeom>
              <a:gradFill rotWithShape="1">
                <a:gsLst>
                  <a:gs pos="0">
                    <a:srgbClr val="F0F0F0"/>
                  </a:gs>
                  <a:gs pos="100000">
                    <a:srgbClr val="EAEAEA"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ko-KR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14" name="Rectangle 16"/>
              <p:cNvSpPr>
                <a:spLocks noChangeArrowheads="1"/>
              </p:cNvSpPr>
              <p:nvPr/>
            </p:nvSpPr>
            <p:spPr bwMode="auto">
              <a:xfrm>
                <a:off x="129" y="924"/>
                <a:ext cx="5456" cy="11"/>
              </a:xfrm>
              <a:prstGeom prst="rect">
                <a:avLst/>
              </a:prstGeom>
              <a:gradFill rotWithShape="1">
                <a:gsLst>
                  <a:gs pos="0">
                    <a:srgbClr val="F0F0F0"/>
                  </a:gs>
                  <a:gs pos="100000">
                    <a:srgbClr val="EAEAEA"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ko-KR" altLang="en-US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1" name="Text Box 19"/>
            <p:cNvSpPr txBox="1">
              <a:spLocks noChangeArrowheads="1"/>
            </p:cNvSpPr>
            <p:nvPr/>
          </p:nvSpPr>
          <p:spPr bwMode="auto">
            <a:xfrm>
              <a:off x="393848" y="1050245"/>
              <a:ext cx="6124549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dist="17961" dir="2700000" algn="ctr" rotWithShape="0">
                <a:srgbClr val="000066"/>
              </a:outerShdw>
            </a:effectLst>
          </p:spPr>
          <p:txBody>
            <a:bodyPr wrap="square">
              <a:spAutoFit/>
            </a:bodyPr>
            <a:lstStyle/>
            <a:p>
              <a:r>
                <a:rPr lang="en-US" altLang="ko-KR" spc="100" dirty="0" smtClean="0">
                  <a:solidFill>
                    <a:schemeClr val="bg1"/>
                  </a:solidFill>
                  <a:latin typeface="HY헤드라인M" pitchFamily="18" charset="-127"/>
                  <a:ea typeface="HY헤드라인M" pitchFamily="18" charset="-127"/>
                </a:rPr>
                <a:t>2. </a:t>
              </a:r>
              <a:r>
                <a:rPr lang="ko-KR" altLang="en-US" spc="100" dirty="0" smtClean="0">
                  <a:solidFill>
                    <a:schemeClr val="bg1"/>
                  </a:solidFill>
                  <a:latin typeface="HY헤드라인M" pitchFamily="18" charset="-127"/>
                  <a:ea typeface="HY헤드라인M" pitchFamily="18" charset="-127"/>
                </a:rPr>
                <a:t>쿠키와 세션 기본개요</a:t>
              </a:r>
              <a:endParaRPr lang="en-US" altLang="ko-KR" spc="1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75121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1397"/>
    </mc:Choice>
    <mc:Fallback xmlns="">
      <p:transition spd="slow" advTm="91397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기본 디자인">
  <a:themeElements>
    <a:clrScheme name="기본 디자인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기본 디자인">
      <a:majorFont>
        <a:latin typeface="굴림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solidFill>
            <a:srgbClr val="80808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36000" tIns="36000" rIns="36000" bIns="36000" numCol="1" anchor="ctr" anchorCtr="0" compatLnSpc="1">
        <a:prstTxWarp prst="textNoShape">
          <a:avLst/>
        </a:prstTxWarp>
        <a:spAutoFit/>
      </a:bodyPr>
      <a:lstStyle>
        <a:defPPr marL="292100" marR="0" indent="-292100" algn="l" defTabSz="914400" rtl="0" eaLnBrk="1" fontAlgn="ctr" latinLnBrk="1" hangingPunct="1">
          <a:lnSpc>
            <a:spcPct val="140000"/>
          </a:lnSpc>
          <a:spcBef>
            <a:spcPct val="20000"/>
          </a:spcBef>
          <a:spcAft>
            <a:spcPct val="0"/>
          </a:spcAft>
          <a:buClr>
            <a:srgbClr val="660066"/>
          </a:buClr>
          <a:buSzTx/>
          <a:buFont typeface="Wingdings" pitchFamily="2" charset="2"/>
          <a:buChar char="v"/>
          <a:tabLst>
            <a:tab pos="292100" algn="l"/>
            <a:tab pos="685800" algn="l"/>
          </a:tabLst>
          <a:defRPr kumimoji="1" lang="ko-KR" alt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rebuchet MS" pitchFamily="34" charset="0"/>
            <a:ea typeface="굴림체" pitchFamily="49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solidFill>
            <a:srgbClr val="80808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36000" tIns="36000" rIns="36000" bIns="36000" numCol="1" anchor="ctr" anchorCtr="0" compatLnSpc="1">
        <a:prstTxWarp prst="textNoShape">
          <a:avLst/>
        </a:prstTxWarp>
        <a:spAutoFit/>
      </a:bodyPr>
      <a:lstStyle>
        <a:defPPr marL="292100" marR="0" indent="-292100" algn="l" defTabSz="914400" rtl="0" eaLnBrk="1" fontAlgn="ctr" latinLnBrk="1" hangingPunct="1">
          <a:lnSpc>
            <a:spcPct val="140000"/>
          </a:lnSpc>
          <a:spcBef>
            <a:spcPct val="20000"/>
          </a:spcBef>
          <a:spcAft>
            <a:spcPct val="0"/>
          </a:spcAft>
          <a:buClr>
            <a:srgbClr val="660066"/>
          </a:buClr>
          <a:buSzTx/>
          <a:buFont typeface="Wingdings" pitchFamily="2" charset="2"/>
          <a:buChar char="v"/>
          <a:tabLst>
            <a:tab pos="292100" algn="l"/>
            <a:tab pos="685800" algn="l"/>
          </a:tabLst>
          <a:defRPr kumimoji="1" lang="ko-KR" alt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rebuchet MS" pitchFamily="34" charset="0"/>
            <a:ea typeface="굴림체" pitchFamily="49" charset="-127"/>
          </a:defRPr>
        </a:defPPr>
      </a:lstStyle>
    </a:lnDef>
  </a:objectDefaults>
  <a:extraClrSchemeLst>
    <a:extraClrScheme>
      <a:clrScheme name="기본 디자인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20861</TotalTime>
  <Words>3243</Words>
  <Application>Microsoft Office PowerPoint</Application>
  <PresentationFormat>화면 슬라이드 쇼(4:3)</PresentationFormat>
  <Paragraphs>701</Paragraphs>
  <Slides>41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41</vt:i4>
      </vt:variant>
    </vt:vector>
  </HeadingPairs>
  <TitlesOfParts>
    <vt:vector size="53" baseType="lpstr">
      <vt:lpstr>HY견고딕</vt:lpstr>
      <vt:lpstr>HY견명조</vt:lpstr>
      <vt:lpstr>HY그래픽</vt:lpstr>
      <vt:lpstr>HY헤드라인M</vt:lpstr>
      <vt:lpstr>굴림</vt:lpstr>
      <vt:lpstr>굴림체</vt:lpstr>
      <vt:lpstr>맑은 고딕</vt:lpstr>
      <vt:lpstr>바탕</vt:lpstr>
      <vt:lpstr>Arial</vt:lpstr>
      <vt:lpstr>Trebuchet MS</vt:lpstr>
      <vt:lpstr>Wingdings</vt:lpstr>
      <vt:lpstr>기본 디자인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강원대 컴퓨터과학과 데이터베이스 연구실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통신이력 데이터에 기반한 교우관계 분석</dc:title>
  <dc:creator>odysseus1</dc:creator>
  <cp:lastModifiedBy>gsyoo21</cp:lastModifiedBy>
  <cp:revision>558</cp:revision>
  <cp:lastPrinted>2017-04-11T15:09:30Z</cp:lastPrinted>
  <dcterms:created xsi:type="dcterms:W3CDTF">2005-10-17T01:51:46Z</dcterms:created>
  <dcterms:modified xsi:type="dcterms:W3CDTF">2021-10-23T11:21:03Z</dcterms:modified>
</cp:coreProperties>
</file>